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1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659" r:id="rId2"/>
    <p:sldId id="2295" r:id="rId3"/>
    <p:sldId id="2308" r:id="rId4"/>
    <p:sldId id="2347" r:id="rId5"/>
    <p:sldId id="1448941948" r:id="rId6"/>
    <p:sldId id="2348" r:id="rId7"/>
    <p:sldId id="2346" r:id="rId8"/>
    <p:sldId id="2345" r:id="rId9"/>
    <p:sldId id="1448941947" r:id="rId10"/>
    <p:sldId id="1448941946" r:id="rId11"/>
    <p:sldId id="1448941932" r:id="rId12"/>
    <p:sldId id="228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E8AF59D-8F54-9F2E-406D-CC82D07D1711}" name="Samer Naji Matta" initials="SNM" userId="S::smatta@worldbank.org::9019d23b-e61c-4e94-b90f-60d8be651b41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er Naji Matta" initials="SNM" lastIdx="2" clrIdx="0">
    <p:extLst>
      <p:ext uri="{19B8F6BF-5375-455C-9EA6-DF929625EA0E}">
        <p15:presenceInfo xmlns:p15="http://schemas.microsoft.com/office/powerpoint/2012/main" userId="S::smatta@worldbank.org::9019d23b-e61c-4e94-b90f-60d8be651b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4F5FE6-5A9F-4846-ABB9-66E0880057D3}" v="126" dt="2023-09-04T08:51:09.1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100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jul Awasthi" userId="f5190cd8-5e5d-418c-b234-d4377abaa3e7" providerId="ADAL" clId="{A34F5FE6-5A9F-4846-ABB9-66E0880057D3}"/>
    <pc:docChg chg="undo custSel addSld delSld modSld sldOrd">
      <pc:chgData name="Rajul Awasthi" userId="f5190cd8-5e5d-418c-b234-d4377abaa3e7" providerId="ADAL" clId="{A34F5FE6-5A9F-4846-ABB9-66E0880057D3}" dt="2023-09-06T05:50:27.288" v="2434" actId="1076"/>
      <pc:docMkLst>
        <pc:docMk/>
      </pc:docMkLst>
      <pc:sldChg chg="modSp mod">
        <pc:chgData name="Rajul Awasthi" userId="f5190cd8-5e5d-418c-b234-d4377abaa3e7" providerId="ADAL" clId="{A34F5FE6-5A9F-4846-ABB9-66E0880057D3}" dt="2023-08-23T08:45:59.659" v="1981" actId="20577"/>
        <pc:sldMkLst>
          <pc:docMk/>
          <pc:sldMk cId="2631048759" sldId="659"/>
        </pc:sldMkLst>
        <pc:spChg chg="mod">
          <ac:chgData name="Rajul Awasthi" userId="f5190cd8-5e5d-418c-b234-d4377abaa3e7" providerId="ADAL" clId="{A34F5FE6-5A9F-4846-ABB9-66E0880057D3}" dt="2023-08-09T12:45:40.842" v="80" actId="122"/>
          <ac:spMkLst>
            <pc:docMk/>
            <pc:sldMk cId="2631048759" sldId="659"/>
            <ac:spMk id="2" creationId="{8BC0496B-58BA-4827-ADB3-04CF05E9C48C}"/>
          </ac:spMkLst>
        </pc:spChg>
        <pc:spChg chg="mod">
          <ac:chgData name="Rajul Awasthi" userId="f5190cd8-5e5d-418c-b234-d4377abaa3e7" providerId="ADAL" clId="{A34F5FE6-5A9F-4846-ABB9-66E0880057D3}" dt="2023-08-23T08:45:43.542" v="1938" actId="1076"/>
          <ac:spMkLst>
            <pc:docMk/>
            <pc:sldMk cId="2631048759" sldId="659"/>
            <ac:spMk id="4" creationId="{47E56B2F-8F00-4690-953F-49505D0C5FF2}"/>
          </ac:spMkLst>
        </pc:spChg>
        <pc:spChg chg="mod">
          <ac:chgData name="Rajul Awasthi" userId="f5190cd8-5e5d-418c-b234-d4377abaa3e7" providerId="ADAL" clId="{A34F5FE6-5A9F-4846-ABB9-66E0880057D3}" dt="2023-08-23T08:45:59.659" v="1981" actId="20577"/>
          <ac:spMkLst>
            <pc:docMk/>
            <pc:sldMk cId="2631048759" sldId="659"/>
            <ac:spMk id="6" creationId="{0CF93C90-164A-4136-89B5-2B971892CB29}"/>
          </ac:spMkLst>
        </pc:spChg>
      </pc:sldChg>
      <pc:sldChg chg="modSp mod ord">
        <pc:chgData name="Rajul Awasthi" userId="f5190cd8-5e5d-418c-b234-d4377abaa3e7" providerId="ADAL" clId="{A34F5FE6-5A9F-4846-ABB9-66E0880057D3}" dt="2023-08-23T10:35:28.739" v="2135" actId="1076"/>
        <pc:sldMkLst>
          <pc:docMk/>
          <pc:sldMk cId="904489703" sldId="2295"/>
        </pc:sldMkLst>
        <pc:spChg chg="mod">
          <ac:chgData name="Rajul Awasthi" userId="f5190cd8-5e5d-418c-b234-d4377abaa3e7" providerId="ADAL" clId="{A34F5FE6-5A9F-4846-ABB9-66E0880057D3}" dt="2023-08-23T08:47:07.310" v="2103" actId="5793"/>
          <ac:spMkLst>
            <pc:docMk/>
            <pc:sldMk cId="904489703" sldId="2295"/>
            <ac:spMk id="4" creationId="{EFE5B11A-60A1-0D32-8E85-6BD96F0A495B}"/>
          </ac:spMkLst>
        </pc:spChg>
        <pc:spChg chg="mod">
          <ac:chgData name="Rajul Awasthi" userId="f5190cd8-5e5d-418c-b234-d4377abaa3e7" providerId="ADAL" clId="{A34F5FE6-5A9F-4846-ABB9-66E0880057D3}" dt="2023-08-23T10:35:28.739" v="2135" actId="1076"/>
          <ac:spMkLst>
            <pc:docMk/>
            <pc:sldMk cId="904489703" sldId="2295"/>
            <ac:spMk id="5" creationId="{379EC96E-A940-4336-B946-78358D850239}"/>
          </ac:spMkLst>
        </pc:spChg>
      </pc:sldChg>
      <pc:sldChg chg="del">
        <pc:chgData name="Rajul Awasthi" userId="f5190cd8-5e5d-418c-b234-d4377abaa3e7" providerId="ADAL" clId="{A34F5FE6-5A9F-4846-ABB9-66E0880057D3}" dt="2023-08-23T08:37:42.705" v="1720" actId="47"/>
        <pc:sldMkLst>
          <pc:docMk/>
          <pc:sldMk cId="2056281927" sldId="2306"/>
        </pc:sldMkLst>
      </pc:sldChg>
      <pc:sldChg chg="addSp delSp modSp mod">
        <pc:chgData name="Rajul Awasthi" userId="f5190cd8-5e5d-418c-b234-d4377abaa3e7" providerId="ADAL" clId="{A34F5FE6-5A9F-4846-ABB9-66E0880057D3}" dt="2023-09-06T05:49:56.551" v="2433" actId="14100"/>
        <pc:sldMkLst>
          <pc:docMk/>
          <pc:sldMk cId="163624706" sldId="2308"/>
        </pc:sldMkLst>
        <pc:spChg chg="mod">
          <ac:chgData name="Rajul Awasthi" userId="f5190cd8-5e5d-418c-b234-d4377abaa3e7" providerId="ADAL" clId="{A34F5FE6-5A9F-4846-ABB9-66E0880057D3}" dt="2023-09-06T05:49:56.551" v="2433" actId="14100"/>
          <ac:spMkLst>
            <pc:docMk/>
            <pc:sldMk cId="163624706" sldId="2308"/>
            <ac:spMk id="3" creationId="{A4E37DFB-B900-68EA-EA2B-F953B4EACC6C}"/>
          </ac:spMkLst>
        </pc:spChg>
        <pc:spChg chg="mod">
          <ac:chgData name="Rajul Awasthi" userId="f5190cd8-5e5d-418c-b234-d4377abaa3e7" providerId="ADAL" clId="{A34F5FE6-5A9F-4846-ABB9-66E0880057D3}" dt="2023-08-23T10:35:37.496" v="2136" actId="1076"/>
          <ac:spMkLst>
            <pc:docMk/>
            <pc:sldMk cId="163624706" sldId="2308"/>
            <ac:spMk id="12" creationId="{E71D8294-209A-BC3F-44AF-16F4D27ADA79}"/>
          </ac:spMkLst>
        </pc:spChg>
        <pc:spChg chg="mod">
          <ac:chgData name="Rajul Awasthi" userId="f5190cd8-5e5d-418c-b234-d4377abaa3e7" providerId="ADAL" clId="{A34F5FE6-5A9F-4846-ABB9-66E0880057D3}" dt="2023-08-09T12:47:25.595" v="225" actId="20577"/>
          <ac:spMkLst>
            <pc:docMk/>
            <pc:sldMk cId="163624706" sldId="2308"/>
            <ac:spMk id="15" creationId="{554AC616-170E-A0D9-65BD-9F56359B69FE}"/>
          </ac:spMkLst>
        </pc:spChg>
        <pc:graphicFrameChg chg="add mod">
          <ac:chgData name="Rajul Awasthi" userId="f5190cd8-5e5d-418c-b234-d4377abaa3e7" providerId="ADAL" clId="{A34F5FE6-5A9F-4846-ABB9-66E0880057D3}" dt="2023-08-09T13:06:35.488" v="317" actId="208"/>
          <ac:graphicFrameMkLst>
            <pc:docMk/>
            <pc:sldMk cId="163624706" sldId="2308"/>
            <ac:graphicFrameMk id="2" creationId="{91D21175-0397-167F-B324-D3B3ADE54547}"/>
          </ac:graphicFrameMkLst>
        </pc:graphicFrameChg>
        <pc:graphicFrameChg chg="del">
          <ac:chgData name="Rajul Awasthi" userId="f5190cd8-5e5d-418c-b234-d4377abaa3e7" providerId="ADAL" clId="{A34F5FE6-5A9F-4846-ABB9-66E0880057D3}" dt="2023-08-09T13:04:26.488" v="226" actId="478"/>
          <ac:graphicFrameMkLst>
            <pc:docMk/>
            <pc:sldMk cId="163624706" sldId="2308"/>
            <ac:graphicFrameMk id="4" creationId="{B853DED8-8C75-F3E4-72C0-C5D6ADBA386A}"/>
          </ac:graphicFrameMkLst>
        </pc:graphicFrameChg>
      </pc:sldChg>
      <pc:sldChg chg="del">
        <pc:chgData name="Rajul Awasthi" userId="f5190cd8-5e5d-418c-b234-d4377abaa3e7" providerId="ADAL" clId="{A34F5FE6-5A9F-4846-ABB9-66E0880057D3}" dt="2023-08-23T08:37:42.705" v="1720" actId="47"/>
        <pc:sldMkLst>
          <pc:docMk/>
          <pc:sldMk cId="1160525621" sldId="2317"/>
        </pc:sldMkLst>
      </pc:sldChg>
      <pc:sldChg chg="del">
        <pc:chgData name="Rajul Awasthi" userId="f5190cd8-5e5d-418c-b234-d4377abaa3e7" providerId="ADAL" clId="{A34F5FE6-5A9F-4846-ABB9-66E0880057D3}" dt="2023-08-23T08:37:42.705" v="1720" actId="47"/>
        <pc:sldMkLst>
          <pc:docMk/>
          <pc:sldMk cId="1205001841" sldId="2318"/>
        </pc:sldMkLst>
      </pc:sldChg>
      <pc:sldChg chg="del">
        <pc:chgData name="Rajul Awasthi" userId="f5190cd8-5e5d-418c-b234-d4377abaa3e7" providerId="ADAL" clId="{A34F5FE6-5A9F-4846-ABB9-66E0880057D3}" dt="2023-08-23T08:37:42.705" v="1720" actId="47"/>
        <pc:sldMkLst>
          <pc:docMk/>
          <pc:sldMk cId="3242545976" sldId="2321"/>
        </pc:sldMkLst>
      </pc:sldChg>
      <pc:sldChg chg="del">
        <pc:chgData name="Rajul Awasthi" userId="f5190cd8-5e5d-418c-b234-d4377abaa3e7" providerId="ADAL" clId="{A34F5FE6-5A9F-4846-ABB9-66E0880057D3}" dt="2023-08-23T08:37:42.705" v="1720" actId="47"/>
        <pc:sldMkLst>
          <pc:docMk/>
          <pc:sldMk cId="1772893688" sldId="2322"/>
        </pc:sldMkLst>
      </pc:sldChg>
      <pc:sldChg chg="del">
        <pc:chgData name="Rajul Awasthi" userId="f5190cd8-5e5d-418c-b234-d4377abaa3e7" providerId="ADAL" clId="{A34F5FE6-5A9F-4846-ABB9-66E0880057D3}" dt="2023-08-23T08:38:01.352" v="1722" actId="47"/>
        <pc:sldMkLst>
          <pc:docMk/>
          <pc:sldMk cId="2509807327" sldId="2323"/>
        </pc:sldMkLst>
      </pc:sldChg>
      <pc:sldChg chg="del">
        <pc:chgData name="Rajul Awasthi" userId="f5190cd8-5e5d-418c-b234-d4377abaa3e7" providerId="ADAL" clId="{A34F5FE6-5A9F-4846-ABB9-66E0880057D3}" dt="2023-08-23T08:37:42.705" v="1720" actId="47"/>
        <pc:sldMkLst>
          <pc:docMk/>
          <pc:sldMk cId="2246973589" sldId="2324"/>
        </pc:sldMkLst>
      </pc:sldChg>
      <pc:sldChg chg="del">
        <pc:chgData name="Rajul Awasthi" userId="f5190cd8-5e5d-418c-b234-d4377abaa3e7" providerId="ADAL" clId="{A34F5FE6-5A9F-4846-ABB9-66E0880057D3}" dt="2023-08-23T08:37:53.532" v="1721" actId="47"/>
        <pc:sldMkLst>
          <pc:docMk/>
          <pc:sldMk cId="686988905" sldId="2325"/>
        </pc:sldMkLst>
      </pc:sldChg>
      <pc:sldChg chg="del">
        <pc:chgData name="Rajul Awasthi" userId="f5190cd8-5e5d-418c-b234-d4377abaa3e7" providerId="ADAL" clId="{A34F5FE6-5A9F-4846-ABB9-66E0880057D3}" dt="2023-08-23T08:37:53.532" v="1721" actId="47"/>
        <pc:sldMkLst>
          <pc:docMk/>
          <pc:sldMk cId="2457474100" sldId="2326"/>
        </pc:sldMkLst>
      </pc:sldChg>
      <pc:sldChg chg="del">
        <pc:chgData name="Rajul Awasthi" userId="f5190cd8-5e5d-418c-b234-d4377abaa3e7" providerId="ADAL" clId="{A34F5FE6-5A9F-4846-ABB9-66E0880057D3}" dt="2023-08-23T08:38:01.352" v="1722" actId="47"/>
        <pc:sldMkLst>
          <pc:docMk/>
          <pc:sldMk cId="2071471735" sldId="2327"/>
        </pc:sldMkLst>
      </pc:sldChg>
      <pc:sldChg chg="del">
        <pc:chgData name="Rajul Awasthi" userId="f5190cd8-5e5d-418c-b234-d4377abaa3e7" providerId="ADAL" clId="{A34F5FE6-5A9F-4846-ABB9-66E0880057D3}" dt="2023-08-23T08:38:04.782" v="1723" actId="47"/>
        <pc:sldMkLst>
          <pc:docMk/>
          <pc:sldMk cId="231042354" sldId="2328"/>
        </pc:sldMkLst>
      </pc:sldChg>
      <pc:sldChg chg="del">
        <pc:chgData name="Rajul Awasthi" userId="f5190cd8-5e5d-418c-b234-d4377abaa3e7" providerId="ADAL" clId="{A34F5FE6-5A9F-4846-ABB9-66E0880057D3}" dt="2023-08-23T08:38:04.782" v="1723" actId="47"/>
        <pc:sldMkLst>
          <pc:docMk/>
          <pc:sldMk cId="4022850254" sldId="2329"/>
        </pc:sldMkLst>
      </pc:sldChg>
      <pc:sldChg chg="del">
        <pc:chgData name="Rajul Awasthi" userId="f5190cd8-5e5d-418c-b234-d4377abaa3e7" providerId="ADAL" clId="{A34F5FE6-5A9F-4846-ABB9-66E0880057D3}" dt="2023-08-23T08:38:11.282" v="1724" actId="47"/>
        <pc:sldMkLst>
          <pc:docMk/>
          <pc:sldMk cId="1703143981" sldId="2331"/>
        </pc:sldMkLst>
      </pc:sldChg>
      <pc:sldChg chg="del">
        <pc:chgData name="Rajul Awasthi" userId="f5190cd8-5e5d-418c-b234-d4377abaa3e7" providerId="ADAL" clId="{A34F5FE6-5A9F-4846-ABB9-66E0880057D3}" dt="2023-08-23T08:38:04.782" v="1723" actId="47"/>
        <pc:sldMkLst>
          <pc:docMk/>
          <pc:sldMk cId="1469873121" sldId="2332"/>
        </pc:sldMkLst>
      </pc:sldChg>
      <pc:sldChg chg="del">
        <pc:chgData name="Rajul Awasthi" userId="f5190cd8-5e5d-418c-b234-d4377abaa3e7" providerId="ADAL" clId="{A34F5FE6-5A9F-4846-ABB9-66E0880057D3}" dt="2023-08-23T08:38:04.782" v="1723" actId="47"/>
        <pc:sldMkLst>
          <pc:docMk/>
          <pc:sldMk cId="3018039279" sldId="2333"/>
        </pc:sldMkLst>
      </pc:sldChg>
      <pc:sldChg chg="del">
        <pc:chgData name="Rajul Awasthi" userId="f5190cd8-5e5d-418c-b234-d4377abaa3e7" providerId="ADAL" clId="{A34F5FE6-5A9F-4846-ABB9-66E0880057D3}" dt="2023-08-23T08:37:42.705" v="1720" actId="47"/>
        <pc:sldMkLst>
          <pc:docMk/>
          <pc:sldMk cId="4284444202" sldId="2334"/>
        </pc:sldMkLst>
      </pc:sldChg>
      <pc:sldChg chg="del">
        <pc:chgData name="Rajul Awasthi" userId="f5190cd8-5e5d-418c-b234-d4377abaa3e7" providerId="ADAL" clId="{A34F5FE6-5A9F-4846-ABB9-66E0880057D3}" dt="2023-08-23T08:37:42.705" v="1720" actId="47"/>
        <pc:sldMkLst>
          <pc:docMk/>
          <pc:sldMk cId="3538371357" sldId="2335"/>
        </pc:sldMkLst>
      </pc:sldChg>
      <pc:sldChg chg="del">
        <pc:chgData name="Rajul Awasthi" userId="f5190cd8-5e5d-418c-b234-d4377abaa3e7" providerId="ADAL" clId="{A34F5FE6-5A9F-4846-ABB9-66E0880057D3}" dt="2023-08-23T08:37:42.705" v="1720" actId="47"/>
        <pc:sldMkLst>
          <pc:docMk/>
          <pc:sldMk cId="3341025903" sldId="2336"/>
        </pc:sldMkLst>
      </pc:sldChg>
      <pc:sldChg chg="del">
        <pc:chgData name="Rajul Awasthi" userId="f5190cd8-5e5d-418c-b234-d4377abaa3e7" providerId="ADAL" clId="{A34F5FE6-5A9F-4846-ABB9-66E0880057D3}" dt="2023-08-23T08:37:42.705" v="1720" actId="47"/>
        <pc:sldMkLst>
          <pc:docMk/>
          <pc:sldMk cId="4078928349" sldId="2337"/>
        </pc:sldMkLst>
      </pc:sldChg>
      <pc:sldChg chg="del">
        <pc:chgData name="Rajul Awasthi" userId="f5190cd8-5e5d-418c-b234-d4377abaa3e7" providerId="ADAL" clId="{A34F5FE6-5A9F-4846-ABB9-66E0880057D3}" dt="2023-08-23T08:37:42.705" v="1720" actId="47"/>
        <pc:sldMkLst>
          <pc:docMk/>
          <pc:sldMk cId="2790908535" sldId="2339"/>
        </pc:sldMkLst>
      </pc:sldChg>
      <pc:sldChg chg="del">
        <pc:chgData name="Rajul Awasthi" userId="f5190cd8-5e5d-418c-b234-d4377abaa3e7" providerId="ADAL" clId="{A34F5FE6-5A9F-4846-ABB9-66E0880057D3}" dt="2023-08-23T08:38:01.352" v="1722" actId="47"/>
        <pc:sldMkLst>
          <pc:docMk/>
          <pc:sldMk cId="3188275505" sldId="2340"/>
        </pc:sldMkLst>
      </pc:sldChg>
      <pc:sldChg chg="del">
        <pc:chgData name="Rajul Awasthi" userId="f5190cd8-5e5d-418c-b234-d4377abaa3e7" providerId="ADAL" clId="{A34F5FE6-5A9F-4846-ABB9-66E0880057D3}" dt="2023-08-23T08:38:11.282" v="1724" actId="47"/>
        <pc:sldMkLst>
          <pc:docMk/>
          <pc:sldMk cId="2334741893" sldId="2341"/>
        </pc:sldMkLst>
      </pc:sldChg>
      <pc:sldChg chg="del">
        <pc:chgData name="Rajul Awasthi" userId="f5190cd8-5e5d-418c-b234-d4377abaa3e7" providerId="ADAL" clId="{A34F5FE6-5A9F-4846-ABB9-66E0880057D3}" dt="2023-08-23T08:38:11.282" v="1724" actId="47"/>
        <pc:sldMkLst>
          <pc:docMk/>
          <pc:sldMk cId="3533325818" sldId="2342"/>
        </pc:sldMkLst>
      </pc:sldChg>
      <pc:sldChg chg="del">
        <pc:chgData name="Rajul Awasthi" userId="f5190cd8-5e5d-418c-b234-d4377abaa3e7" providerId="ADAL" clId="{A34F5FE6-5A9F-4846-ABB9-66E0880057D3}" dt="2023-08-23T08:38:11.282" v="1724" actId="47"/>
        <pc:sldMkLst>
          <pc:docMk/>
          <pc:sldMk cId="2663861513" sldId="2343"/>
        </pc:sldMkLst>
      </pc:sldChg>
      <pc:sldChg chg="del">
        <pc:chgData name="Rajul Awasthi" userId="f5190cd8-5e5d-418c-b234-d4377abaa3e7" providerId="ADAL" clId="{A34F5FE6-5A9F-4846-ABB9-66E0880057D3}" dt="2023-08-23T08:38:18.240" v="1725" actId="47"/>
        <pc:sldMkLst>
          <pc:docMk/>
          <pc:sldMk cId="2871875904" sldId="2344"/>
        </pc:sldMkLst>
      </pc:sldChg>
      <pc:sldChg chg="del">
        <pc:chgData name="Rajul Awasthi" userId="f5190cd8-5e5d-418c-b234-d4377abaa3e7" providerId="ADAL" clId="{A34F5FE6-5A9F-4846-ABB9-66E0880057D3}" dt="2023-08-09T12:46:20.400" v="81" actId="47"/>
        <pc:sldMkLst>
          <pc:docMk/>
          <pc:sldMk cId="2138724394" sldId="2345"/>
        </pc:sldMkLst>
      </pc:sldChg>
      <pc:sldChg chg="addSp modSp new mod ord">
        <pc:chgData name="Rajul Awasthi" userId="f5190cd8-5e5d-418c-b234-d4377abaa3e7" providerId="ADAL" clId="{A34F5FE6-5A9F-4846-ABB9-66E0880057D3}" dt="2023-09-06T05:50:27.288" v="2434" actId="1076"/>
        <pc:sldMkLst>
          <pc:docMk/>
          <pc:sldMk cId="3027689159" sldId="2345"/>
        </pc:sldMkLst>
        <pc:spChg chg="mod">
          <ac:chgData name="Rajul Awasthi" userId="f5190cd8-5e5d-418c-b234-d4377abaa3e7" providerId="ADAL" clId="{A34F5FE6-5A9F-4846-ABB9-66E0880057D3}" dt="2023-08-23T10:34:47.715" v="2131" actId="1076"/>
          <ac:spMkLst>
            <pc:docMk/>
            <pc:sldMk cId="3027689159" sldId="2345"/>
            <ac:spMk id="2" creationId="{FF65237B-656D-43BC-ED06-DB4352CCE72E}"/>
          </ac:spMkLst>
        </pc:spChg>
        <pc:spChg chg="mod">
          <ac:chgData name="Rajul Awasthi" userId="f5190cd8-5e5d-418c-b234-d4377abaa3e7" providerId="ADAL" clId="{A34F5FE6-5A9F-4846-ABB9-66E0880057D3}" dt="2023-09-06T05:50:27.288" v="2434" actId="1076"/>
          <ac:spMkLst>
            <pc:docMk/>
            <pc:sldMk cId="3027689159" sldId="2345"/>
            <ac:spMk id="3" creationId="{E5E3196A-0D68-44D1-02A8-87F6DD896A98}"/>
          </ac:spMkLst>
        </pc:spChg>
        <pc:spChg chg="add mod">
          <ac:chgData name="Rajul Awasthi" userId="f5190cd8-5e5d-418c-b234-d4377abaa3e7" providerId="ADAL" clId="{A34F5FE6-5A9F-4846-ABB9-66E0880057D3}" dt="2023-08-23T08:43:10.545" v="1826" actId="1076"/>
          <ac:spMkLst>
            <pc:docMk/>
            <pc:sldMk cId="3027689159" sldId="2345"/>
            <ac:spMk id="5" creationId="{08893BFA-00E5-0A6E-0E7E-59B6060349D2}"/>
          </ac:spMkLst>
        </pc:spChg>
        <pc:spChg chg="add mod">
          <ac:chgData name="Rajul Awasthi" userId="f5190cd8-5e5d-418c-b234-d4377abaa3e7" providerId="ADAL" clId="{A34F5FE6-5A9F-4846-ABB9-66E0880057D3}" dt="2023-08-23T08:47:45.999" v="2107"/>
          <ac:spMkLst>
            <pc:docMk/>
            <pc:sldMk cId="3027689159" sldId="2345"/>
            <ac:spMk id="7" creationId="{7854CD17-C0CD-4FE2-C547-B647BEEE3626}"/>
          </ac:spMkLst>
        </pc:spChg>
        <pc:picChg chg="add mod">
          <ac:chgData name="Rajul Awasthi" userId="f5190cd8-5e5d-418c-b234-d4377abaa3e7" providerId="ADAL" clId="{A34F5FE6-5A9F-4846-ABB9-66E0880057D3}" dt="2023-08-23T08:47:45.999" v="2107"/>
          <ac:picMkLst>
            <pc:docMk/>
            <pc:sldMk cId="3027689159" sldId="2345"/>
            <ac:picMk id="6" creationId="{1CAF7973-EBF9-5771-8DBC-082C0F52A519}"/>
          </ac:picMkLst>
        </pc:picChg>
      </pc:sldChg>
      <pc:sldChg chg="addSp delSp modSp new mod ord">
        <pc:chgData name="Rajul Awasthi" userId="f5190cd8-5e5d-418c-b234-d4377abaa3e7" providerId="ADAL" clId="{A34F5FE6-5A9F-4846-ABB9-66E0880057D3}" dt="2023-08-23T10:36:10.442" v="2140" actId="1076"/>
        <pc:sldMkLst>
          <pc:docMk/>
          <pc:sldMk cId="3527152993" sldId="2346"/>
        </pc:sldMkLst>
        <pc:spChg chg="mod">
          <ac:chgData name="Rajul Awasthi" userId="f5190cd8-5e5d-418c-b234-d4377abaa3e7" providerId="ADAL" clId="{A34F5FE6-5A9F-4846-ABB9-66E0880057D3}" dt="2023-08-23T10:36:10.442" v="2140" actId="1076"/>
          <ac:spMkLst>
            <pc:docMk/>
            <pc:sldMk cId="3527152993" sldId="2346"/>
            <ac:spMk id="2" creationId="{A2EFF874-860D-53E8-1DA4-967A10E6963B}"/>
          </ac:spMkLst>
        </pc:spChg>
        <pc:spChg chg="del">
          <ac:chgData name="Rajul Awasthi" userId="f5190cd8-5e5d-418c-b234-d4377abaa3e7" providerId="ADAL" clId="{A34F5FE6-5A9F-4846-ABB9-66E0880057D3}" dt="2023-08-09T14:57:09.468" v="622" actId="22"/>
          <ac:spMkLst>
            <pc:docMk/>
            <pc:sldMk cId="3527152993" sldId="2346"/>
            <ac:spMk id="3" creationId="{7DFA2738-5F53-6580-9808-4FF562914257}"/>
          </ac:spMkLst>
        </pc:spChg>
        <pc:spChg chg="add mod">
          <ac:chgData name="Rajul Awasthi" userId="f5190cd8-5e5d-418c-b234-d4377abaa3e7" providerId="ADAL" clId="{A34F5FE6-5A9F-4846-ABB9-66E0880057D3}" dt="2023-08-23T08:47:43.346" v="2106"/>
          <ac:spMkLst>
            <pc:docMk/>
            <pc:sldMk cId="3527152993" sldId="2346"/>
            <ac:spMk id="5" creationId="{DC2B12FA-A6C1-BA03-EFC4-3B3505E4606F}"/>
          </ac:spMkLst>
        </pc:spChg>
        <pc:spChg chg="add mod">
          <ac:chgData name="Rajul Awasthi" userId="f5190cd8-5e5d-418c-b234-d4377abaa3e7" providerId="ADAL" clId="{A34F5FE6-5A9F-4846-ABB9-66E0880057D3}" dt="2023-08-10T11:15:27.736" v="1145" actId="113"/>
          <ac:spMkLst>
            <pc:docMk/>
            <pc:sldMk cId="3527152993" sldId="2346"/>
            <ac:spMk id="8" creationId="{4EA0E993-1440-2A06-D8E0-73BA6A802008}"/>
          </ac:spMkLst>
        </pc:spChg>
        <pc:picChg chg="add mod">
          <ac:chgData name="Rajul Awasthi" userId="f5190cd8-5e5d-418c-b234-d4377abaa3e7" providerId="ADAL" clId="{A34F5FE6-5A9F-4846-ABB9-66E0880057D3}" dt="2023-08-23T08:47:43.346" v="2106"/>
          <ac:picMkLst>
            <pc:docMk/>
            <pc:sldMk cId="3527152993" sldId="2346"/>
            <ac:picMk id="3" creationId="{B7750CF1-CD3A-B565-9868-C45241B65C3E}"/>
          </ac:picMkLst>
        </pc:picChg>
        <pc:picChg chg="add del mod ord">
          <ac:chgData name="Rajul Awasthi" userId="f5190cd8-5e5d-418c-b234-d4377abaa3e7" providerId="ADAL" clId="{A34F5FE6-5A9F-4846-ABB9-66E0880057D3}" dt="2023-08-09T14:57:28.448" v="625" actId="478"/>
          <ac:picMkLst>
            <pc:docMk/>
            <pc:sldMk cId="3527152993" sldId="2346"/>
            <ac:picMk id="6" creationId="{918EE211-18FD-882B-B1E8-F9C212986E1F}"/>
          </ac:picMkLst>
        </pc:picChg>
      </pc:sldChg>
      <pc:sldChg chg="addSp delSp modSp new mod">
        <pc:chgData name="Rajul Awasthi" userId="f5190cd8-5e5d-418c-b234-d4377abaa3e7" providerId="ADAL" clId="{A34F5FE6-5A9F-4846-ABB9-66E0880057D3}" dt="2023-09-04T08:50:18.917" v="2304" actId="1036"/>
        <pc:sldMkLst>
          <pc:docMk/>
          <pc:sldMk cId="491466954" sldId="2347"/>
        </pc:sldMkLst>
        <pc:spChg chg="del mod">
          <ac:chgData name="Rajul Awasthi" userId="f5190cd8-5e5d-418c-b234-d4377abaa3e7" providerId="ADAL" clId="{A34F5FE6-5A9F-4846-ABB9-66E0880057D3}" dt="2023-08-23T08:06:26.644" v="1375" actId="478"/>
          <ac:spMkLst>
            <pc:docMk/>
            <pc:sldMk cId="491466954" sldId="2347"/>
            <ac:spMk id="2" creationId="{95F64B00-6C0A-E14E-2E50-E6C72ABA486A}"/>
          </ac:spMkLst>
        </pc:spChg>
        <pc:spChg chg="mod">
          <ac:chgData name="Rajul Awasthi" userId="f5190cd8-5e5d-418c-b234-d4377abaa3e7" providerId="ADAL" clId="{A34F5FE6-5A9F-4846-ABB9-66E0880057D3}" dt="2023-08-23T10:35:51.133" v="2138" actId="1076"/>
          <ac:spMkLst>
            <pc:docMk/>
            <pc:sldMk cId="491466954" sldId="2347"/>
            <ac:spMk id="3" creationId="{02CF2B9E-F5C1-5375-58D1-D3980861CAD3}"/>
          </ac:spMkLst>
        </pc:spChg>
        <pc:spChg chg="add mod">
          <ac:chgData name="Rajul Awasthi" userId="f5190cd8-5e5d-418c-b234-d4377abaa3e7" providerId="ADAL" clId="{A34F5FE6-5A9F-4846-ABB9-66E0880057D3}" dt="2023-08-23T08:13:09.436" v="1559" actId="1076"/>
          <ac:spMkLst>
            <pc:docMk/>
            <pc:sldMk cId="491466954" sldId="2347"/>
            <ac:spMk id="5" creationId="{D8160D7B-12AF-58A7-F36E-D0F2246F85C1}"/>
          </ac:spMkLst>
        </pc:spChg>
        <pc:spChg chg="add mod">
          <ac:chgData name="Rajul Awasthi" userId="f5190cd8-5e5d-418c-b234-d4377abaa3e7" providerId="ADAL" clId="{A34F5FE6-5A9F-4846-ABB9-66E0880057D3}" dt="2023-09-04T08:50:18.917" v="2304" actId="1036"/>
          <ac:spMkLst>
            <pc:docMk/>
            <pc:sldMk cId="491466954" sldId="2347"/>
            <ac:spMk id="6" creationId="{59AE0411-7153-2164-74E6-705A7ADE6B02}"/>
          </ac:spMkLst>
        </pc:spChg>
        <pc:spChg chg="add mod">
          <ac:chgData name="Rajul Awasthi" userId="f5190cd8-5e5d-418c-b234-d4377abaa3e7" providerId="ADAL" clId="{A34F5FE6-5A9F-4846-ABB9-66E0880057D3}" dt="2023-08-23T08:47:37.597" v="2104"/>
          <ac:spMkLst>
            <pc:docMk/>
            <pc:sldMk cId="491466954" sldId="2347"/>
            <ac:spMk id="8" creationId="{F2ECE938-39D5-7E56-AB00-C2FD15A11C85}"/>
          </ac:spMkLst>
        </pc:spChg>
        <pc:graphicFrameChg chg="add mod">
          <ac:chgData name="Rajul Awasthi" userId="f5190cd8-5e5d-418c-b234-d4377abaa3e7" providerId="ADAL" clId="{A34F5FE6-5A9F-4846-ABB9-66E0880057D3}" dt="2023-08-23T08:06:54.043" v="1377" actId="113"/>
          <ac:graphicFrameMkLst>
            <pc:docMk/>
            <pc:sldMk cId="491466954" sldId="2347"/>
            <ac:graphicFrameMk id="4" creationId="{2C88E9AE-BF49-6FFF-DAB1-C229AC023C87}"/>
          </ac:graphicFrameMkLst>
        </pc:graphicFrameChg>
        <pc:picChg chg="add mod">
          <ac:chgData name="Rajul Awasthi" userId="f5190cd8-5e5d-418c-b234-d4377abaa3e7" providerId="ADAL" clId="{A34F5FE6-5A9F-4846-ABB9-66E0880057D3}" dt="2023-08-23T08:47:37.597" v="2104"/>
          <ac:picMkLst>
            <pc:docMk/>
            <pc:sldMk cId="491466954" sldId="2347"/>
            <ac:picMk id="7" creationId="{4DEA6E02-0327-4EB4-C840-89EF19A68AD3}"/>
          </ac:picMkLst>
        </pc:picChg>
      </pc:sldChg>
      <pc:sldChg chg="addSp delSp modSp new mod">
        <pc:chgData name="Rajul Awasthi" userId="f5190cd8-5e5d-418c-b234-d4377abaa3e7" providerId="ADAL" clId="{A34F5FE6-5A9F-4846-ABB9-66E0880057D3}" dt="2023-08-23T10:35:18.966" v="2134" actId="1076"/>
        <pc:sldMkLst>
          <pc:docMk/>
          <pc:sldMk cId="337516811" sldId="2348"/>
        </pc:sldMkLst>
        <pc:spChg chg="del">
          <ac:chgData name="Rajul Awasthi" userId="f5190cd8-5e5d-418c-b234-d4377abaa3e7" providerId="ADAL" clId="{A34F5FE6-5A9F-4846-ABB9-66E0880057D3}" dt="2023-08-23T08:35:00.252" v="1713" actId="478"/>
          <ac:spMkLst>
            <pc:docMk/>
            <pc:sldMk cId="337516811" sldId="2348"/>
            <ac:spMk id="2" creationId="{F2DDD4CE-5F08-1477-B948-923B5EBEED35}"/>
          </ac:spMkLst>
        </pc:spChg>
        <pc:spChg chg="mod">
          <ac:chgData name="Rajul Awasthi" userId="f5190cd8-5e5d-418c-b234-d4377abaa3e7" providerId="ADAL" clId="{A34F5FE6-5A9F-4846-ABB9-66E0880057D3}" dt="2023-08-23T10:35:18.966" v="2134" actId="1076"/>
          <ac:spMkLst>
            <pc:docMk/>
            <pc:sldMk cId="337516811" sldId="2348"/>
            <ac:spMk id="3" creationId="{1D095CF9-383D-F723-A000-B3D9911EB78B}"/>
          </ac:spMkLst>
        </pc:spChg>
        <pc:spChg chg="add mod">
          <ac:chgData name="Rajul Awasthi" userId="f5190cd8-5e5d-418c-b234-d4377abaa3e7" providerId="ADAL" clId="{A34F5FE6-5A9F-4846-ABB9-66E0880057D3}" dt="2023-08-23T08:37:19.035" v="1719" actId="1076"/>
          <ac:spMkLst>
            <pc:docMk/>
            <pc:sldMk cId="337516811" sldId="2348"/>
            <ac:spMk id="5" creationId="{6AECA810-98BD-F9BB-78AF-101C208082E9}"/>
          </ac:spMkLst>
        </pc:spChg>
        <pc:spChg chg="add mod">
          <ac:chgData name="Rajul Awasthi" userId="f5190cd8-5e5d-418c-b234-d4377abaa3e7" providerId="ADAL" clId="{A34F5FE6-5A9F-4846-ABB9-66E0880057D3}" dt="2023-08-23T08:47:40.559" v="2105"/>
          <ac:spMkLst>
            <pc:docMk/>
            <pc:sldMk cId="337516811" sldId="2348"/>
            <ac:spMk id="7" creationId="{508A68A4-E4E6-DA2E-B0FD-7A018F5719A8}"/>
          </ac:spMkLst>
        </pc:spChg>
        <pc:graphicFrameChg chg="add mod">
          <ac:chgData name="Rajul Awasthi" userId="f5190cd8-5e5d-418c-b234-d4377abaa3e7" providerId="ADAL" clId="{A34F5FE6-5A9F-4846-ABB9-66E0880057D3}" dt="2023-08-23T08:34:17.644" v="1577"/>
          <ac:graphicFrameMkLst>
            <pc:docMk/>
            <pc:sldMk cId="337516811" sldId="2348"/>
            <ac:graphicFrameMk id="4" creationId="{00361480-B53A-CE19-4DF5-6849612AC44E}"/>
          </ac:graphicFrameMkLst>
        </pc:graphicFrameChg>
        <pc:picChg chg="add mod">
          <ac:chgData name="Rajul Awasthi" userId="f5190cd8-5e5d-418c-b234-d4377abaa3e7" providerId="ADAL" clId="{A34F5FE6-5A9F-4846-ABB9-66E0880057D3}" dt="2023-08-23T08:47:40.559" v="2105"/>
          <ac:picMkLst>
            <pc:docMk/>
            <pc:sldMk cId="337516811" sldId="2348"/>
            <ac:picMk id="6" creationId="{2584C4FD-C077-CF4F-30B6-64F10ABF3F2D}"/>
          </ac:picMkLst>
        </pc:picChg>
      </pc:sldChg>
      <pc:sldChg chg="addSp modSp add mod">
        <pc:chgData name="Rajul Awasthi" userId="f5190cd8-5e5d-418c-b234-d4377abaa3e7" providerId="ADAL" clId="{A34F5FE6-5A9F-4846-ABB9-66E0880057D3}" dt="2023-08-23T10:34:07.656" v="2124" actId="403"/>
        <pc:sldMkLst>
          <pc:docMk/>
          <pc:sldMk cId="1257768314" sldId="1448941932"/>
        </pc:sldMkLst>
        <pc:spChg chg="mod">
          <ac:chgData name="Rajul Awasthi" userId="f5190cd8-5e5d-418c-b234-d4377abaa3e7" providerId="ADAL" clId="{A34F5FE6-5A9F-4846-ABB9-66E0880057D3}" dt="2023-08-23T10:34:07.656" v="2124" actId="403"/>
          <ac:spMkLst>
            <pc:docMk/>
            <pc:sldMk cId="1257768314" sldId="1448941932"/>
            <ac:spMk id="3" creationId="{1355AA24-FA7C-456B-95D6-D79EE327CB6C}"/>
          </ac:spMkLst>
        </pc:spChg>
        <pc:spChg chg="add mod">
          <ac:chgData name="Rajul Awasthi" userId="f5190cd8-5e5d-418c-b234-d4377abaa3e7" providerId="ADAL" clId="{A34F5FE6-5A9F-4846-ABB9-66E0880057D3}" dt="2023-08-23T08:47:53.693" v="2110"/>
          <ac:spMkLst>
            <pc:docMk/>
            <pc:sldMk cId="1257768314" sldId="1448941932"/>
            <ac:spMk id="4" creationId="{6C40FB1D-B031-C99B-88E8-54C6A1595236}"/>
          </ac:spMkLst>
        </pc:spChg>
        <pc:spChg chg="mod">
          <ac:chgData name="Rajul Awasthi" userId="f5190cd8-5e5d-418c-b234-d4377abaa3e7" providerId="ADAL" clId="{A34F5FE6-5A9F-4846-ABB9-66E0880057D3}" dt="2023-08-23T08:44:38.378" v="1919" actId="1076"/>
          <ac:spMkLst>
            <pc:docMk/>
            <pc:sldMk cId="1257768314" sldId="1448941932"/>
            <ac:spMk id="5" creationId="{14409B9E-7C7E-434D-8E70-1F35C0EA1124}"/>
          </ac:spMkLst>
        </pc:spChg>
        <pc:picChg chg="add mod">
          <ac:chgData name="Rajul Awasthi" userId="f5190cd8-5e5d-418c-b234-d4377abaa3e7" providerId="ADAL" clId="{A34F5FE6-5A9F-4846-ABB9-66E0880057D3}" dt="2023-08-23T08:47:53.693" v="2110"/>
          <ac:picMkLst>
            <pc:docMk/>
            <pc:sldMk cId="1257768314" sldId="1448941932"/>
            <ac:picMk id="2" creationId="{1E3D935C-FAAD-E460-1214-52DE395BC200}"/>
          </ac:picMkLst>
        </pc:picChg>
      </pc:sldChg>
      <pc:sldChg chg="addSp modSp add mod">
        <pc:chgData name="Rajul Awasthi" userId="f5190cd8-5e5d-418c-b234-d4377abaa3e7" providerId="ADAL" clId="{A34F5FE6-5A9F-4846-ABB9-66E0880057D3}" dt="2023-08-23T10:36:23.567" v="2141" actId="1076"/>
        <pc:sldMkLst>
          <pc:docMk/>
          <pc:sldMk cId="950291989" sldId="1448941946"/>
        </pc:sldMkLst>
        <pc:spChg chg="mod">
          <ac:chgData name="Rajul Awasthi" userId="f5190cd8-5e5d-418c-b234-d4377abaa3e7" providerId="ADAL" clId="{A34F5FE6-5A9F-4846-ABB9-66E0880057D3}" dt="2023-08-23T10:36:23.567" v="2141" actId="1076"/>
          <ac:spMkLst>
            <pc:docMk/>
            <pc:sldMk cId="950291989" sldId="1448941946"/>
            <ac:spMk id="3" creationId="{0A7E7F05-B772-4F2F-90AC-7837CB03FF0A}"/>
          </ac:spMkLst>
        </pc:spChg>
        <pc:spChg chg="add mod">
          <ac:chgData name="Rajul Awasthi" userId="f5190cd8-5e5d-418c-b234-d4377abaa3e7" providerId="ADAL" clId="{A34F5FE6-5A9F-4846-ABB9-66E0880057D3}" dt="2023-08-23T08:47:51.684" v="2109"/>
          <ac:spMkLst>
            <pc:docMk/>
            <pc:sldMk cId="950291989" sldId="1448941946"/>
            <ac:spMk id="5" creationId="{7CCCC786-1B65-5067-6458-FD89552FA783}"/>
          </ac:spMkLst>
        </pc:spChg>
        <pc:picChg chg="add mod">
          <ac:chgData name="Rajul Awasthi" userId="f5190cd8-5e5d-418c-b234-d4377abaa3e7" providerId="ADAL" clId="{A34F5FE6-5A9F-4846-ABB9-66E0880057D3}" dt="2023-08-23T08:47:51.684" v="2109"/>
          <ac:picMkLst>
            <pc:docMk/>
            <pc:sldMk cId="950291989" sldId="1448941946"/>
            <ac:picMk id="2" creationId="{1A66800E-7B10-0799-DDAE-481FC5F5D433}"/>
          </ac:picMkLst>
        </pc:picChg>
      </pc:sldChg>
      <pc:sldChg chg="addSp modSp new mod">
        <pc:chgData name="Rajul Awasthi" userId="f5190cd8-5e5d-418c-b234-d4377abaa3e7" providerId="ADAL" clId="{A34F5FE6-5A9F-4846-ABB9-66E0880057D3}" dt="2023-08-23T08:47:49.578" v="2108"/>
        <pc:sldMkLst>
          <pc:docMk/>
          <pc:sldMk cId="3715944398" sldId="1448941947"/>
        </pc:sldMkLst>
        <pc:spChg chg="mod">
          <ac:chgData name="Rajul Awasthi" userId="f5190cd8-5e5d-418c-b234-d4377abaa3e7" providerId="ADAL" clId="{A34F5FE6-5A9F-4846-ABB9-66E0880057D3}" dt="2023-08-23T08:43:27.622" v="1828" actId="21"/>
          <ac:spMkLst>
            <pc:docMk/>
            <pc:sldMk cId="3715944398" sldId="1448941947"/>
            <ac:spMk id="2" creationId="{EF14D0AC-C54F-C866-F035-E509306F39E2}"/>
          </ac:spMkLst>
        </pc:spChg>
        <pc:spChg chg="mod">
          <ac:chgData name="Rajul Awasthi" userId="f5190cd8-5e5d-418c-b234-d4377abaa3e7" providerId="ADAL" clId="{A34F5FE6-5A9F-4846-ABB9-66E0880057D3}" dt="2023-08-23T08:43:44.038" v="1872" actId="20577"/>
          <ac:spMkLst>
            <pc:docMk/>
            <pc:sldMk cId="3715944398" sldId="1448941947"/>
            <ac:spMk id="3" creationId="{EBAB14CD-ACDD-D18B-D4CB-FB826BA387A1}"/>
          </ac:spMkLst>
        </pc:spChg>
        <pc:spChg chg="add mod">
          <ac:chgData name="Rajul Awasthi" userId="f5190cd8-5e5d-418c-b234-d4377abaa3e7" providerId="ADAL" clId="{A34F5FE6-5A9F-4846-ABB9-66E0880057D3}" dt="2023-08-23T08:47:49.578" v="2108"/>
          <ac:spMkLst>
            <pc:docMk/>
            <pc:sldMk cId="3715944398" sldId="1448941947"/>
            <ac:spMk id="6" creationId="{3DA0E76B-55E6-6F2F-EF25-8764DB62E852}"/>
          </ac:spMkLst>
        </pc:spChg>
        <pc:picChg chg="add mod">
          <ac:chgData name="Rajul Awasthi" userId="f5190cd8-5e5d-418c-b234-d4377abaa3e7" providerId="ADAL" clId="{A34F5FE6-5A9F-4846-ABB9-66E0880057D3}" dt="2023-08-23T08:47:49.578" v="2108"/>
          <ac:picMkLst>
            <pc:docMk/>
            <pc:sldMk cId="3715944398" sldId="1448941947"/>
            <ac:picMk id="5" creationId="{55B5BEF7-B056-61BD-FCFA-51EC1D9774C0}"/>
          </ac:picMkLst>
        </pc:picChg>
      </pc:sldChg>
      <pc:sldChg chg="modSp add del mod">
        <pc:chgData name="Rajul Awasthi" userId="f5190cd8-5e5d-418c-b234-d4377abaa3e7" providerId="ADAL" clId="{A34F5FE6-5A9F-4846-ABB9-66E0880057D3}" dt="2023-08-23T08:45:21.312" v="1936" actId="47"/>
        <pc:sldMkLst>
          <pc:docMk/>
          <pc:sldMk cId="809054599" sldId="1448941948"/>
        </pc:sldMkLst>
        <pc:spChg chg="mod">
          <ac:chgData name="Rajul Awasthi" userId="f5190cd8-5e5d-418c-b234-d4377abaa3e7" providerId="ADAL" clId="{A34F5FE6-5A9F-4846-ABB9-66E0880057D3}" dt="2023-08-23T08:45:02.145" v="1935" actId="20577"/>
          <ac:spMkLst>
            <pc:docMk/>
            <pc:sldMk cId="809054599" sldId="1448941948"/>
            <ac:spMk id="3" creationId="{EBAB14CD-ACDD-D18B-D4CB-FB826BA387A1}"/>
          </ac:spMkLst>
        </pc:spChg>
      </pc:sldChg>
      <pc:sldChg chg="addSp delSp modSp new mod">
        <pc:chgData name="Rajul Awasthi" userId="f5190cd8-5e5d-418c-b234-d4377abaa3e7" providerId="ADAL" clId="{A34F5FE6-5A9F-4846-ABB9-66E0880057D3}" dt="2023-09-04T08:52:17.547" v="2431" actId="1035"/>
        <pc:sldMkLst>
          <pc:docMk/>
          <pc:sldMk cId="2399676302" sldId="1448941948"/>
        </pc:sldMkLst>
        <pc:spChg chg="del">
          <ac:chgData name="Rajul Awasthi" userId="f5190cd8-5e5d-418c-b234-d4377abaa3e7" providerId="ADAL" clId="{A34F5FE6-5A9F-4846-ABB9-66E0880057D3}" dt="2023-09-04T08:49:14.499" v="2283" actId="478"/>
          <ac:spMkLst>
            <pc:docMk/>
            <pc:sldMk cId="2399676302" sldId="1448941948"/>
            <ac:spMk id="2" creationId="{D8D84CB0-BF32-F13D-4D28-61FB999778F5}"/>
          </ac:spMkLst>
        </pc:spChg>
        <pc:spChg chg="mod">
          <ac:chgData name="Rajul Awasthi" userId="f5190cd8-5e5d-418c-b234-d4377abaa3e7" providerId="ADAL" clId="{A34F5FE6-5A9F-4846-ABB9-66E0880057D3}" dt="2023-09-04T08:49:28.800" v="2284" actId="403"/>
          <ac:spMkLst>
            <pc:docMk/>
            <pc:sldMk cId="2399676302" sldId="1448941948"/>
            <ac:spMk id="3" creationId="{D58530AC-527F-F533-8CAF-DCAF773054AD}"/>
          </ac:spMkLst>
        </pc:spChg>
        <pc:spChg chg="add mod">
          <ac:chgData name="Rajul Awasthi" userId="f5190cd8-5e5d-418c-b234-d4377abaa3e7" providerId="ADAL" clId="{A34F5FE6-5A9F-4846-ABB9-66E0880057D3}" dt="2023-09-04T08:50:48.795" v="2353" actId="6549"/>
          <ac:spMkLst>
            <pc:docMk/>
            <pc:sldMk cId="2399676302" sldId="1448941948"/>
            <ac:spMk id="5" creationId="{FF0D4D01-AC0F-E479-CF26-C55581AFB6CD}"/>
          </ac:spMkLst>
        </pc:spChg>
        <pc:spChg chg="add mod">
          <ac:chgData name="Rajul Awasthi" userId="f5190cd8-5e5d-418c-b234-d4377abaa3e7" providerId="ADAL" clId="{A34F5FE6-5A9F-4846-ABB9-66E0880057D3}" dt="2023-09-04T08:52:17.547" v="2431" actId="1035"/>
          <ac:spMkLst>
            <pc:docMk/>
            <pc:sldMk cId="2399676302" sldId="1448941948"/>
            <ac:spMk id="6" creationId="{F8E5BFDC-6B39-6581-1CCB-1502D388ACF1}"/>
          </ac:spMkLst>
        </pc:spChg>
        <pc:graphicFrameChg chg="add mod">
          <ac:chgData name="Rajul Awasthi" userId="f5190cd8-5e5d-418c-b234-d4377abaa3e7" providerId="ADAL" clId="{A34F5FE6-5A9F-4846-ABB9-66E0880057D3}" dt="2023-09-04T08:50:10.966" v="2303" actId="404"/>
          <ac:graphicFrameMkLst>
            <pc:docMk/>
            <pc:sldMk cId="2399676302" sldId="1448941948"/>
            <ac:graphicFrameMk id="4" creationId="{5DB83B67-4348-885F-7FD9-8E2A5433C1C3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worldbankgroup-my.sharepoint.com/personal/rawasthi_worldbank_org/Documents/PREM-GOV/South%20Sudan/South%20Sudan%20Available%20tax%20data%20Aug%20202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worldbankgroup-my.sharepoint.com/personal/rawasthi_worldbank_org/Documents/South%20Sudan/South%20Sudan%20Available%20tax%20data%20Aug%20202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worldbankgroup-my.sharepoint.com/personal/rawasthi_worldbank_org/Documents/PREM-GOV/South%20Sudan/South%20Sudan%20Available%20tax%20data%20Aug%202023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/>
              <a:t>South Sudan Government Revenues </a:t>
            </a:r>
          </a:p>
          <a:p>
            <a:pPr>
              <a:defRPr sz="2400"/>
            </a:pPr>
            <a:r>
              <a:rPr lang="en-US" sz="2400"/>
              <a:t>(percent of GDP)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Oil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Sheet1!$B$1:$H$2</c:f>
              <c:strCache>
                <c:ptCount val="7"/>
                <c:pt idx="0">
                  <c:v>2016-17</c:v>
                </c:pt>
                <c:pt idx="1">
                  <c:v>2017-18</c:v>
                </c:pt>
                <c:pt idx="2">
                  <c:v>2018-19</c:v>
                </c:pt>
                <c:pt idx="3">
                  <c:v>2019-20</c:v>
                </c:pt>
                <c:pt idx="4">
                  <c:v>2020-21</c:v>
                </c:pt>
                <c:pt idx="5">
                  <c:v>2021-22</c:v>
                </c:pt>
                <c:pt idx="6">
                  <c:v>2021-23</c:v>
                </c:pt>
              </c:strCache>
            </c:strRef>
          </c:cat>
          <c:val>
            <c:numRef>
              <c:f>Sheet1!$B$3:$H$3</c:f>
              <c:numCache>
                <c:formatCode>General</c:formatCode>
                <c:ptCount val="7"/>
                <c:pt idx="0">
                  <c:v>32.799999999999997</c:v>
                </c:pt>
                <c:pt idx="1">
                  <c:v>24.5</c:v>
                </c:pt>
                <c:pt idx="2">
                  <c:v>21.9</c:v>
                </c:pt>
                <c:pt idx="3">
                  <c:v>25.5</c:v>
                </c:pt>
                <c:pt idx="4">
                  <c:v>29.8</c:v>
                </c:pt>
                <c:pt idx="5" formatCode="0.0">
                  <c:v>27</c:v>
                </c:pt>
                <c:pt idx="6">
                  <c:v>28.5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A6A-4843-985D-58AAFE1B246D}"/>
            </c:ext>
          </c:extLst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Non-oil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Sheet1!$B$1:$H$2</c:f>
              <c:strCache>
                <c:ptCount val="7"/>
                <c:pt idx="0">
                  <c:v>2016-17</c:v>
                </c:pt>
                <c:pt idx="1">
                  <c:v>2017-18</c:v>
                </c:pt>
                <c:pt idx="2">
                  <c:v>2018-19</c:v>
                </c:pt>
                <c:pt idx="3">
                  <c:v>2019-20</c:v>
                </c:pt>
                <c:pt idx="4">
                  <c:v>2020-21</c:v>
                </c:pt>
                <c:pt idx="5">
                  <c:v>2021-22</c:v>
                </c:pt>
                <c:pt idx="6">
                  <c:v>2021-23</c:v>
                </c:pt>
              </c:strCache>
            </c:strRef>
          </c:cat>
          <c:val>
            <c:numRef>
              <c:f>Sheet1!$B$4:$H$4</c:f>
              <c:numCache>
                <c:formatCode>General</c:formatCode>
                <c:ptCount val="7"/>
                <c:pt idx="0">
                  <c:v>3.2</c:v>
                </c:pt>
                <c:pt idx="1">
                  <c:v>3.7</c:v>
                </c:pt>
                <c:pt idx="2">
                  <c:v>2.6</c:v>
                </c:pt>
                <c:pt idx="3" formatCode="0.0">
                  <c:v>4</c:v>
                </c:pt>
                <c:pt idx="4">
                  <c:v>4.8</c:v>
                </c:pt>
                <c:pt idx="5">
                  <c:v>2.6</c:v>
                </c:pt>
                <c:pt idx="6">
                  <c:v>2.6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A6A-4843-985D-58AAFE1B246D}"/>
            </c:ext>
          </c:extLst>
        </c:ser>
        <c:ser>
          <c:idx val="2"/>
          <c:order val="2"/>
          <c:tx>
            <c:strRef>
              <c:f>Sheet1!$A$5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Sheet1!$B$1:$H$2</c:f>
              <c:strCache>
                <c:ptCount val="7"/>
                <c:pt idx="0">
                  <c:v>2016-17</c:v>
                </c:pt>
                <c:pt idx="1">
                  <c:v>2017-18</c:v>
                </c:pt>
                <c:pt idx="2">
                  <c:v>2018-19</c:v>
                </c:pt>
                <c:pt idx="3">
                  <c:v>2019-20</c:v>
                </c:pt>
                <c:pt idx="4">
                  <c:v>2020-21</c:v>
                </c:pt>
                <c:pt idx="5">
                  <c:v>2021-22</c:v>
                </c:pt>
                <c:pt idx="6">
                  <c:v>2021-23</c:v>
                </c:pt>
              </c:strCache>
            </c:strRef>
          </c:cat>
          <c:val>
            <c:numRef>
              <c:f>Sheet1!$B$5:$H$5</c:f>
              <c:numCache>
                <c:formatCode>General</c:formatCode>
                <c:ptCount val="7"/>
                <c:pt idx="0">
                  <c:v>36</c:v>
                </c:pt>
                <c:pt idx="1">
                  <c:v>28.2</c:v>
                </c:pt>
                <c:pt idx="2">
                  <c:v>24.5</c:v>
                </c:pt>
                <c:pt idx="3">
                  <c:v>29.5</c:v>
                </c:pt>
                <c:pt idx="4">
                  <c:v>34.6</c:v>
                </c:pt>
                <c:pt idx="5">
                  <c:v>29.6</c:v>
                </c:pt>
                <c:pt idx="6">
                  <c:v>31.1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A6A-4843-985D-58AAFE1B24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0428144"/>
        <c:axId val="480963584"/>
      </c:lineChart>
      <c:catAx>
        <c:axId val="490428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0963584"/>
        <c:crosses val="autoZero"/>
        <c:auto val="1"/>
        <c:lblAlgn val="ctr"/>
        <c:lblOffset val="100"/>
        <c:noMultiLvlLbl val="0"/>
      </c:catAx>
      <c:valAx>
        <c:axId val="480963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0428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rgbClr val="002060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/>
              <a:t>PIT</a:t>
            </a:r>
            <a:r>
              <a:rPr lang="en-US" sz="2400" b="1" baseline="0"/>
              <a:t> is the dominant tax; </a:t>
            </a:r>
          </a:p>
          <a:p>
            <a:pPr>
              <a:defRPr sz="2400" b="1"/>
            </a:pPr>
            <a:r>
              <a:rPr lang="en-US" sz="2400" b="1" baseline="0"/>
              <a:t>huge scope to increase other taxes</a:t>
            </a:r>
            <a:endParaRPr lang="en-US" sz="24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87B-4F1A-BD72-BD15F611C6A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87B-4F1A-BD72-BD15F611C6A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87B-4F1A-BD72-BD15F611C6A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87B-4F1A-BD72-BD15F611C6A4}"/>
              </c:ext>
            </c:extLst>
          </c:dPt>
          <c:val>
            <c:numRef>
              <c:f>'Tax data SS'!$F$40:$F$43</c:f>
              <c:numCache>
                <c:formatCode>0.0%</c:formatCode>
                <c:ptCount val="4"/>
                <c:pt idx="0">
                  <c:v>0.93746594077041057</c:v>
                </c:pt>
                <c:pt idx="1">
                  <c:v>2.9557759632515283E-2</c:v>
                </c:pt>
                <c:pt idx="2">
                  <c:v>2.1341453948210139E-2</c:v>
                </c:pt>
                <c:pt idx="3">
                  <c:v>1.1634845648864002E-2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87B-4F1A-BD72-BD15F611C6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Sheet1!$A$3:$A$8</c:f>
              <c:strCache>
                <c:ptCount val="6"/>
                <c:pt idx="0">
                  <c:v>VAT</c:v>
                </c:pt>
                <c:pt idx="1">
                  <c:v>PIT</c:v>
                </c:pt>
                <c:pt idx="2">
                  <c:v>CIT</c:v>
                </c:pt>
                <c:pt idx="3">
                  <c:v>SSC</c:v>
                </c:pt>
                <c:pt idx="4">
                  <c:v>Excises etc</c:v>
                </c:pt>
                <c:pt idx="5">
                  <c:v>Other</c:v>
                </c:pt>
              </c:strCache>
            </c:strRef>
          </c:cat>
          <c:val>
            <c:numRef>
              <c:f>Sheet1!$B$3:$B$8</c:f>
              <c:numCache>
                <c:formatCode>General</c:formatCode>
                <c:ptCount val="6"/>
                <c:pt idx="0">
                  <c:v>4.5</c:v>
                </c:pt>
                <c:pt idx="1">
                  <c:v>3.1</c:v>
                </c:pt>
                <c:pt idx="2">
                  <c:v>2.9</c:v>
                </c:pt>
                <c:pt idx="3">
                  <c:v>1.6</c:v>
                </c:pt>
                <c:pt idx="4">
                  <c:v>3.6</c:v>
                </c:pt>
                <c:pt idx="5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16-49C2-81CD-E8958247CA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22867279"/>
        <c:axId val="1226554975"/>
      </c:barChart>
      <c:catAx>
        <c:axId val="15228672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6554975"/>
        <c:crosses val="autoZero"/>
        <c:auto val="1"/>
        <c:lblAlgn val="ctr"/>
        <c:lblOffset val="100"/>
        <c:noMultiLvlLbl val="0"/>
      </c:catAx>
      <c:valAx>
        <c:axId val="12265549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28672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/>
              <a:t>Customs Revenue at 22 percent is an important source</a:t>
            </a:r>
          </a:p>
        </c:rich>
      </c:tx>
      <c:layout>
        <c:manualLayout>
          <c:xMode val="edge"/>
          <c:yMode val="edge"/>
          <c:x val="0.17926769203163131"/>
          <c:y val="9.5827269460433996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'Tax data SS'!$G$36:$G$37</c:f>
              <c:numCache>
                <c:formatCode>0.0%</c:formatCode>
                <c:ptCount val="2"/>
                <c:pt idx="0">
                  <c:v>0.21889475097436351</c:v>
                </c:pt>
                <c:pt idx="1">
                  <c:v>0.78110524902563649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9D-4924-BA27-C149063A62F7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'Tax data SS'!$H$36:$H$37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9D-4924-BA27-C149063A62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84853199"/>
        <c:axId val="1038458111"/>
      </c:barChart>
      <c:catAx>
        <c:axId val="7848531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38458111"/>
        <c:crosses val="autoZero"/>
        <c:auto val="1"/>
        <c:lblAlgn val="ctr"/>
        <c:lblOffset val="100"/>
        <c:noMultiLvlLbl val="0"/>
      </c:catAx>
      <c:valAx>
        <c:axId val="10384581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48531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6D002D-E4DB-46B9-B983-BDC5D062F4BB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6C76F2D-5157-40F3-8DC2-646115116028}">
      <dgm:prSet phldrT="[Text]"/>
      <dgm:spPr/>
      <dgm:t>
        <a:bodyPr/>
        <a:lstStyle/>
        <a:p>
          <a:r>
            <a:rPr lang="en-US" dirty="0"/>
            <a:t>Value-added tax administration and plugging compliance gaps</a:t>
          </a:r>
        </a:p>
      </dgm:t>
    </dgm:pt>
    <dgm:pt modelId="{5385065F-0543-4C6C-BDF5-1C3C24E177FF}" type="parTrans" cxnId="{70B59C4E-6983-4ABE-B8B1-47FD99F13FA1}">
      <dgm:prSet/>
      <dgm:spPr/>
      <dgm:t>
        <a:bodyPr/>
        <a:lstStyle/>
        <a:p>
          <a:endParaRPr lang="en-US"/>
        </a:p>
      </dgm:t>
    </dgm:pt>
    <dgm:pt modelId="{CD8224BD-77BE-4541-A539-6BF098BB5E93}" type="sibTrans" cxnId="{70B59C4E-6983-4ABE-B8B1-47FD99F13FA1}">
      <dgm:prSet/>
      <dgm:spPr/>
      <dgm:t>
        <a:bodyPr/>
        <a:lstStyle/>
        <a:p>
          <a:endParaRPr lang="en-US"/>
        </a:p>
      </dgm:t>
    </dgm:pt>
    <dgm:pt modelId="{51D93DAA-C64F-4191-9A6A-DD6EF855561D}">
      <dgm:prSet phldrT="[Text]"/>
      <dgm:spPr/>
      <dgm:t>
        <a:bodyPr/>
        <a:lstStyle/>
        <a:p>
          <a:r>
            <a:rPr lang="en-US" dirty="0"/>
            <a:t>Rationalizing tax expenditures in the corporate income tax</a:t>
          </a:r>
        </a:p>
      </dgm:t>
    </dgm:pt>
    <dgm:pt modelId="{F4A12920-ADFF-49C2-881E-3A13C8FE3956}" type="parTrans" cxnId="{320AF82C-9634-4183-A907-C40C58C42836}">
      <dgm:prSet/>
      <dgm:spPr/>
      <dgm:t>
        <a:bodyPr/>
        <a:lstStyle/>
        <a:p>
          <a:endParaRPr lang="en-US"/>
        </a:p>
      </dgm:t>
    </dgm:pt>
    <dgm:pt modelId="{17F7CA82-AA0B-4B94-82DE-D89CA22C03A6}" type="sibTrans" cxnId="{320AF82C-9634-4183-A907-C40C58C42836}">
      <dgm:prSet/>
      <dgm:spPr/>
      <dgm:t>
        <a:bodyPr/>
        <a:lstStyle/>
        <a:p>
          <a:endParaRPr lang="en-US"/>
        </a:p>
      </dgm:t>
    </dgm:pt>
    <dgm:pt modelId="{45E3E028-7CC0-4137-A17F-4C37B70FE841}">
      <dgm:prSet phldrT="[Text]"/>
      <dgm:spPr/>
      <dgm:t>
        <a:bodyPr/>
        <a:lstStyle/>
        <a:p>
          <a:r>
            <a:rPr lang="en-US" dirty="0"/>
            <a:t>Personal income tax revenue raising measures and access to data</a:t>
          </a:r>
        </a:p>
      </dgm:t>
    </dgm:pt>
    <dgm:pt modelId="{39F0399F-45EA-43C9-A943-78ED2CEC48FB}" type="parTrans" cxnId="{0FDAC374-1242-4CB0-88CC-78A9C6AF30BA}">
      <dgm:prSet/>
      <dgm:spPr/>
      <dgm:t>
        <a:bodyPr/>
        <a:lstStyle/>
        <a:p>
          <a:endParaRPr lang="en-US"/>
        </a:p>
      </dgm:t>
    </dgm:pt>
    <dgm:pt modelId="{EED01E76-8CA3-433C-93F8-62F68CC8BA16}" type="sibTrans" cxnId="{0FDAC374-1242-4CB0-88CC-78A9C6AF30BA}">
      <dgm:prSet/>
      <dgm:spPr/>
      <dgm:t>
        <a:bodyPr/>
        <a:lstStyle/>
        <a:p>
          <a:endParaRPr lang="en-US"/>
        </a:p>
      </dgm:t>
    </dgm:pt>
    <dgm:pt modelId="{F7321013-64AE-4C09-B972-15E46AD0726F}">
      <dgm:prSet phldrT="[Text]"/>
      <dgm:spPr/>
      <dgm:t>
        <a:bodyPr/>
        <a:lstStyle/>
        <a:p>
          <a:r>
            <a:rPr lang="en-US" dirty="0"/>
            <a:t>Property tax reforms; updating/completing property records</a:t>
          </a:r>
        </a:p>
      </dgm:t>
    </dgm:pt>
    <dgm:pt modelId="{60FD43D7-CC18-40DA-B99B-DA8E11037E40}" type="parTrans" cxnId="{6CC030DC-B98B-466D-A303-9B7F99D86C82}">
      <dgm:prSet/>
      <dgm:spPr/>
      <dgm:t>
        <a:bodyPr/>
        <a:lstStyle/>
        <a:p>
          <a:endParaRPr lang="en-US"/>
        </a:p>
      </dgm:t>
    </dgm:pt>
    <dgm:pt modelId="{90F0C362-7510-4087-8471-6DF633CCC52A}" type="sibTrans" cxnId="{6CC030DC-B98B-466D-A303-9B7F99D86C82}">
      <dgm:prSet/>
      <dgm:spPr/>
      <dgm:t>
        <a:bodyPr/>
        <a:lstStyle/>
        <a:p>
          <a:endParaRPr lang="en-US"/>
        </a:p>
      </dgm:t>
    </dgm:pt>
    <dgm:pt modelId="{F58C463C-8B8D-4975-BF28-A6955B124AB4}">
      <dgm:prSet phldrT="[Text]"/>
      <dgm:spPr/>
      <dgm:t>
        <a:bodyPr/>
        <a:lstStyle/>
        <a:p>
          <a:r>
            <a:rPr lang="en-US" dirty="0"/>
            <a:t>Excise reforms through policy measures</a:t>
          </a:r>
        </a:p>
      </dgm:t>
    </dgm:pt>
    <dgm:pt modelId="{7DF6371C-10C4-45D7-8D53-F5C78C54AD3A}" type="parTrans" cxnId="{D649C4E0-0705-46D5-AF60-9F0577355AF7}">
      <dgm:prSet/>
      <dgm:spPr/>
      <dgm:t>
        <a:bodyPr/>
        <a:lstStyle/>
        <a:p>
          <a:endParaRPr lang="en-US"/>
        </a:p>
      </dgm:t>
    </dgm:pt>
    <dgm:pt modelId="{6BEC9388-A5AD-431E-9448-77F9C3925F90}" type="sibTrans" cxnId="{D649C4E0-0705-46D5-AF60-9F0577355AF7}">
      <dgm:prSet/>
      <dgm:spPr/>
      <dgm:t>
        <a:bodyPr/>
        <a:lstStyle/>
        <a:p>
          <a:endParaRPr lang="en-US"/>
        </a:p>
      </dgm:t>
    </dgm:pt>
    <dgm:pt modelId="{C1377F43-8614-4D33-A1EC-B940547F2600}" type="pres">
      <dgm:prSet presAssocID="{D66D002D-E4DB-46B9-B983-BDC5D062F4BB}" presName="cycle" presStyleCnt="0">
        <dgm:presLayoutVars>
          <dgm:dir/>
          <dgm:resizeHandles val="exact"/>
        </dgm:presLayoutVars>
      </dgm:prSet>
      <dgm:spPr/>
    </dgm:pt>
    <dgm:pt modelId="{45BDDEC7-9C58-40BB-89AC-29A53C308561}" type="pres">
      <dgm:prSet presAssocID="{96C76F2D-5157-40F3-8DC2-646115116028}" presName="node" presStyleLbl="node1" presStyleIdx="0" presStyleCnt="5">
        <dgm:presLayoutVars>
          <dgm:bulletEnabled val="1"/>
        </dgm:presLayoutVars>
      </dgm:prSet>
      <dgm:spPr/>
    </dgm:pt>
    <dgm:pt modelId="{7FD27F7E-C136-47B6-8D99-5452ADF93F42}" type="pres">
      <dgm:prSet presAssocID="{96C76F2D-5157-40F3-8DC2-646115116028}" presName="spNode" presStyleCnt="0"/>
      <dgm:spPr/>
    </dgm:pt>
    <dgm:pt modelId="{89F01B65-2D8F-4ECF-AEFA-25E0A7336EF6}" type="pres">
      <dgm:prSet presAssocID="{CD8224BD-77BE-4541-A539-6BF098BB5E93}" presName="sibTrans" presStyleLbl="sibTrans1D1" presStyleIdx="0" presStyleCnt="5"/>
      <dgm:spPr/>
    </dgm:pt>
    <dgm:pt modelId="{1E3C2C9B-EA69-4696-8342-65EB08E27DE7}" type="pres">
      <dgm:prSet presAssocID="{51D93DAA-C64F-4191-9A6A-DD6EF855561D}" presName="node" presStyleLbl="node1" presStyleIdx="1" presStyleCnt="5">
        <dgm:presLayoutVars>
          <dgm:bulletEnabled val="1"/>
        </dgm:presLayoutVars>
      </dgm:prSet>
      <dgm:spPr/>
    </dgm:pt>
    <dgm:pt modelId="{49C0A82A-4B5A-456F-8EA7-E0D87A5C2B31}" type="pres">
      <dgm:prSet presAssocID="{51D93DAA-C64F-4191-9A6A-DD6EF855561D}" presName="spNode" presStyleCnt="0"/>
      <dgm:spPr/>
    </dgm:pt>
    <dgm:pt modelId="{DF015470-593A-4808-BB9B-A2AA150DE322}" type="pres">
      <dgm:prSet presAssocID="{17F7CA82-AA0B-4B94-82DE-D89CA22C03A6}" presName="sibTrans" presStyleLbl="sibTrans1D1" presStyleIdx="1" presStyleCnt="5"/>
      <dgm:spPr/>
    </dgm:pt>
    <dgm:pt modelId="{6911BF06-9229-490F-9781-F9AC76CD0759}" type="pres">
      <dgm:prSet presAssocID="{45E3E028-7CC0-4137-A17F-4C37B70FE841}" presName="node" presStyleLbl="node1" presStyleIdx="2" presStyleCnt="5">
        <dgm:presLayoutVars>
          <dgm:bulletEnabled val="1"/>
        </dgm:presLayoutVars>
      </dgm:prSet>
      <dgm:spPr/>
    </dgm:pt>
    <dgm:pt modelId="{3DB0DD34-FB19-444B-9038-939B07F57A07}" type="pres">
      <dgm:prSet presAssocID="{45E3E028-7CC0-4137-A17F-4C37B70FE841}" presName="spNode" presStyleCnt="0"/>
      <dgm:spPr/>
    </dgm:pt>
    <dgm:pt modelId="{756A1795-C57F-4090-828E-4FEFB8C58792}" type="pres">
      <dgm:prSet presAssocID="{EED01E76-8CA3-433C-93F8-62F68CC8BA16}" presName="sibTrans" presStyleLbl="sibTrans1D1" presStyleIdx="2" presStyleCnt="5"/>
      <dgm:spPr/>
    </dgm:pt>
    <dgm:pt modelId="{728AEC84-F3D4-48F1-9F29-A6B12776E78C}" type="pres">
      <dgm:prSet presAssocID="{F7321013-64AE-4C09-B972-15E46AD0726F}" presName="node" presStyleLbl="node1" presStyleIdx="3" presStyleCnt="5">
        <dgm:presLayoutVars>
          <dgm:bulletEnabled val="1"/>
        </dgm:presLayoutVars>
      </dgm:prSet>
      <dgm:spPr/>
    </dgm:pt>
    <dgm:pt modelId="{00A0892C-4119-4DFF-9E16-48191A4A51A3}" type="pres">
      <dgm:prSet presAssocID="{F7321013-64AE-4C09-B972-15E46AD0726F}" presName="spNode" presStyleCnt="0"/>
      <dgm:spPr/>
    </dgm:pt>
    <dgm:pt modelId="{DBDF1EED-8564-48F5-9E6F-E5FE4BF89897}" type="pres">
      <dgm:prSet presAssocID="{90F0C362-7510-4087-8471-6DF633CCC52A}" presName="sibTrans" presStyleLbl="sibTrans1D1" presStyleIdx="3" presStyleCnt="5"/>
      <dgm:spPr/>
    </dgm:pt>
    <dgm:pt modelId="{19AD5FFB-1080-4925-AFD2-38C4F38EC6B2}" type="pres">
      <dgm:prSet presAssocID="{F58C463C-8B8D-4975-BF28-A6955B124AB4}" presName="node" presStyleLbl="node1" presStyleIdx="4" presStyleCnt="5">
        <dgm:presLayoutVars>
          <dgm:bulletEnabled val="1"/>
        </dgm:presLayoutVars>
      </dgm:prSet>
      <dgm:spPr/>
    </dgm:pt>
    <dgm:pt modelId="{A9758E5A-C330-4118-979D-F47A0C06EB01}" type="pres">
      <dgm:prSet presAssocID="{F58C463C-8B8D-4975-BF28-A6955B124AB4}" presName="spNode" presStyleCnt="0"/>
      <dgm:spPr/>
    </dgm:pt>
    <dgm:pt modelId="{26048114-DAF0-47B4-9904-50344BFA8E25}" type="pres">
      <dgm:prSet presAssocID="{6BEC9388-A5AD-431E-9448-77F9C3925F90}" presName="sibTrans" presStyleLbl="sibTrans1D1" presStyleIdx="4" presStyleCnt="5"/>
      <dgm:spPr/>
    </dgm:pt>
  </dgm:ptLst>
  <dgm:cxnLst>
    <dgm:cxn modelId="{8E703C0C-B11D-4D5B-BE4E-5163F0997309}" type="presOf" srcId="{6BEC9388-A5AD-431E-9448-77F9C3925F90}" destId="{26048114-DAF0-47B4-9904-50344BFA8E25}" srcOrd="0" destOrd="0" presId="urn:microsoft.com/office/officeart/2005/8/layout/cycle6"/>
    <dgm:cxn modelId="{6196B22B-5EC6-4117-BC94-BC4A0AD7D42B}" type="presOf" srcId="{D66D002D-E4DB-46B9-B983-BDC5D062F4BB}" destId="{C1377F43-8614-4D33-A1EC-B940547F2600}" srcOrd="0" destOrd="0" presId="urn:microsoft.com/office/officeart/2005/8/layout/cycle6"/>
    <dgm:cxn modelId="{320AF82C-9634-4183-A907-C40C58C42836}" srcId="{D66D002D-E4DB-46B9-B983-BDC5D062F4BB}" destId="{51D93DAA-C64F-4191-9A6A-DD6EF855561D}" srcOrd="1" destOrd="0" parTransId="{F4A12920-ADFF-49C2-881E-3A13C8FE3956}" sibTransId="{17F7CA82-AA0B-4B94-82DE-D89CA22C03A6}"/>
    <dgm:cxn modelId="{0952735E-05F8-4D32-9BCE-C81D20971B2C}" type="presOf" srcId="{F58C463C-8B8D-4975-BF28-A6955B124AB4}" destId="{19AD5FFB-1080-4925-AFD2-38C4F38EC6B2}" srcOrd="0" destOrd="0" presId="urn:microsoft.com/office/officeart/2005/8/layout/cycle6"/>
    <dgm:cxn modelId="{D7585445-8CD8-4569-9276-94E1D43FE5EA}" type="presOf" srcId="{96C76F2D-5157-40F3-8DC2-646115116028}" destId="{45BDDEC7-9C58-40BB-89AC-29A53C308561}" srcOrd="0" destOrd="0" presId="urn:microsoft.com/office/officeart/2005/8/layout/cycle6"/>
    <dgm:cxn modelId="{853AC745-2B68-4DA8-BE8A-6C03C2D7455F}" type="presOf" srcId="{17F7CA82-AA0B-4B94-82DE-D89CA22C03A6}" destId="{DF015470-593A-4808-BB9B-A2AA150DE322}" srcOrd="0" destOrd="0" presId="urn:microsoft.com/office/officeart/2005/8/layout/cycle6"/>
    <dgm:cxn modelId="{F8DAAB47-B262-4749-9CDB-C0E08C6E28E0}" type="presOf" srcId="{45E3E028-7CC0-4137-A17F-4C37B70FE841}" destId="{6911BF06-9229-490F-9781-F9AC76CD0759}" srcOrd="0" destOrd="0" presId="urn:microsoft.com/office/officeart/2005/8/layout/cycle6"/>
    <dgm:cxn modelId="{93758269-4957-46AB-BBEE-E8E05D15F4A6}" type="presOf" srcId="{CD8224BD-77BE-4541-A539-6BF098BB5E93}" destId="{89F01B65-2D8F-4ECF-AEFA-25E0A7336EF6}" srcOrd="0" destOrd="0" presId="urn:microsoft.com/office/officeart/2005/8/layout/cycle6"/>
    <dgm:cxn modelId="{AE6A454E-931B-419A-B9E4-0BC6D1BB32C2}" type="presOf" srcId="{90F0C362-7510-4087-8471-6DF633CCC52A}" destId="{DBDF1EED-8564-48F5-9E6F-E5FE4BF89897}" srcOrd="0" destOrd="0" presId="urn:microsoft.com/office/officeart/2005/8/layout/cycle6"/>
    <dgm:cxn modelId="{70B59C4E-6983-4ABE-B8B1-47FD99F13FA1}" srcId="{D66D002D-E4DB-46B9-B983-BDC5D062F4BB}" destId="{96C76F2D-5157-40F3-8DC2-646115116028}" srcOrd="0" destOrd="0" parTransId="{5385065F-0543-4C6C-BDF5-1C3C24E177FF}" sibTransId="{CD8224BD-77BE-4541-A539-6BF098BB5E93}"/>
    <dgm:cxn modelId="{0FDAC374-1242-4CB0-88CC-78A9C6AF30BA}" srcId="{D66D002D-E4DB-46B9-B983-BDC5D062F4BB}" destId="{45E3E028-7CC0-4137-A17F-4C37B70FE841}" srcOrd="2" destOrd="0" parTransId="{39F0399F-45EA-43C9-A943-78ED2CEC48FB}" sibTransId="{EED01E76-8CA3-433C-93F8-62F68CC8BA16}"/>
    <dgm:cxn modelId="{18C03579-919E-49C3-B65C-C502EB78A2C1}" type="presOf" srcId="{51D93DAA-C64F-4191-9A6A-DD6EF855561D}" destId="{1E3C2C9B-EA69-4696-8342-65EB08E27DE7}" srcOrd="0" destOrd="0" presId="urn:microsoft.com/office/officeart/2005/8/layout/cycle6"/>
    <dgm:cxn modelId="{AE568187-BB78-45B9-BA90-98F6911F4470}" type="presOf" srcId="{F7321013-64AE-4C09-B972-15E46AD0726F}" destId="{728AEC84-F3D4-48F1-9F29-A6B12776E78C}" srcOrd="0" destOrd="0" presId="urn:microsoft.com/office/officeart/2005/8/layout/cycle6"/>
    <dgm:cxn modelId="{ADC25D99-64AC-4615-9699-E05FCEFFACC4}" type="presOf" srcId="{EED01E76-8CA3-433C-93F8-62F68CC8BA16}" destId="{756A1795-C57F-4090-828E-4FEFB8C58792}" srcOrd="0" destOrd="0" presId="urn:microsoft.com/office/officeart/2005/8/layout/cycle6"/>
    <dgm:cxn modelId="{6CC030DC-B98B-466D-A303-9B7F99D86C82}" srcId="{D66D002D-E4DB-46B9-B983-BDC5D062F4BB}" destId="{F7321013-64AE-4C09-B972-15E46AD0726F}" srcOrd="3" destOrd="0" parTransId="{60FD43D7-CC18-40DA-B99B-DA8E11037E40}" sibTransId="{90F0C362-7510-4087-8471-6DF633CCC52A}"/>
    <dgm:cxn modelId="{D649C4E0-0705-46D5-AF60-9F0577355AF7}" srcId="{D66D002D-E4DB-46B9-B983-BDC5D062F4BB}" destId="{F58C463C-8B8D-4975-BF28-A6955B124AB4}" srcOrd="4" destOrd="0" parTransId="{7DF6371C-10C4-45D7-8D53-F5C78C54AD3A}" sibTransId="{6BEC9388-A5AD-431E-9448-77F9C3925F90}"/>
    <dgm:cxn modelId="{72C95AC3-54D8-4503-A388-0CC4EEA894B8}" type="presParOf" srcId="{C1377F43-8614-4D33-A1EC-B940547F2600}" destId="{45BDDEC7-9C58-40BB-89AC-29A53C308561}" srcOrd="0" destOrd="0" presId="urn:microsoft.com/office/officeart/2005/8/layout/cycle6"/>
    <dgm:cxn modelId="{BF7DFE25-0807-4DF7-ABC3-9303F660052B}" type="presParOf" srcId="{C1377F43-8614-4D33-A1EC-B940547F2600}" destId="{7FD27F7E-C136-47B6-8D99-5452ADF93F42}" srcOrd="1" destOrd="0" presId="urn:microsoft.com/office/officeart/2005/8/layout/cycle6"/>
    <dgm:cxn modelId="{3E209EBB-C933-4F52-9ACA-D3E4835987F2}" type="presParOf" srcId="{C1377F43-8614-4D33-A1EC-B940547F2600}" destId="{89F01B65-2D8F-4ECF-AEFA-25E0A7336EF6}" srcOrd="2" destOrd="0" presId="urn:microsoft.com/office/officeart/2005/8/layout/cycle6"/>
    <dgm:cxn modelId="{2BCFF44B-99DA-4711-9E38-0C0806B500DA}" type="presParOf" srcId="{C1377F43-8614-4D33-A1EC-B940547F2600}" destId="{1E3C2C9B-EA69-4696-8342-65EB08E27DE7}" srcOrd="3" destOrd="0" presId="urn:microsoft.com/office/officeart/2005/8/layout/cycle6"/>
    <dgm:cxn modelId="{7E77F76A-27FA-49A2-98B8-6CECDBC1E9E8}" type="presParOf" srcId="{C1377F43-8614-4D33-A1EC-B940547F2600}" destId="{49C0A82A-4B5A-456F-8EA7-E0D87A5C2B31}" srcOrd="4" destOrd="0" presId="urn:microsoft.com/office/officeart/2005/8/layout/cycle6"/>
    <dgm:cxn modelId="{4FDFDCD8-C416-4B52-8469-542CD538E6E4}" type="presParOf" srcId="{C1377F43-8614-4D33-A1EC-B940547F2600}" destId="{DF015470-593A-4808-BB9B-A2AA150DE322}" srcOrd="5" destOrd="0" presId="urn:microsoft.com/office/officeart/2005/8/layout/cycle6"/>
    <dgm:cxn modelId="{EA455FD2-E8DE-43A9-9D1A-B938AB398C68}" type="presParOf" srcId="{C1377F43-8614-4D33-A1EC-B940547F2600}" destId="{6911BF06-9229-490F-9781-F9AC76CD0759}" srcOrd="6" destOrd="0" presId="urn:microsoft.com/office/officeart/2005/8/layout/cycle6"/>
    <dgm:cxn modelId="{8854CA73-58A3-409E-8E73-47408D8AD6A7}" type="presParOf" srcId="{C1377F43-8614-4D33-A1EC-B940547F2600}" destId="{3DB0DD34-FB19-444B-9038-939B07F57A07}" srcOrd="7" destOrd="0" presId="urn:microsoft.com/office/officeart/2005/8/layout/cycle6"/>
    <dgm:cxn modelId="{FF7E6523-E9CC-4081-8C5F-C0B2B38B620B}" type="presParOf" srcId="{C1377F43-8614-4D33-A1EC-B940547F2600}" destId="{756A1795-C57F-4090-828E-4FEFB8C58792}" srcOrd="8" destOrd="0" presId="urn:microsoft.com/office/officeart/2005/8/layout/cycle6"/>
    <dgm:cxn modelId="{F970BBD0-4153-4482-BAA2-8FE92C0F2E54}" type="presParOf" srcId="{C1377F43-8614-4D33-A1EC-B940547F2600}" destId="{728AEC84-F3D4-48F1-9F29-A6B12776E78C}" srcOrd="9" destOrd="0" presId="urn:microsoft.com/office/officeart/2005/8/layout/cycle6"/>
    <dgm:cxn modelId="{6CEC475C-6B9A-4F98-B412-6819D0B57D4E}" type="presParOf" srcId="{C1377F43-8614-4D33-A1EC-B940547F2600}" destId="{00A0892C-4119-4DFF-9E16-48191A4A51A3}" srcOrd="10" destOrd="0" presId="urn:microsoft.com/office/officeart/2005/8/layout/cycle6"/>
    <dgm:cxn modelId="{7AF35A59-6099-4E23-8443-AFE017CCA49A}" type="presParOf" srcId="{C1377F43-8614-4D33-A1EC-B940547F2600}" destId="{DBDF1EED-8564-48F5-9E6F-E5FE4BF89897}" srcOrd="11" destOrd="0" presId="urn:microsoft.com/office/officeart/2005/8/layout/cycle6"/>
    <dgm:cxn modelId="{531833D2-AE88-478B-87A1-47539678371E}" type="presParOf" srcId="{C1377F43-8614-4D33-A1EC-B940547F2600}" destId="{19AD5FFB-1080-4925-AFD2-38C4F38EC6B2}" srcOrd="12" destOrd="0" presId="urn:microsoft.com/office/officeart/2005/8/layout/cycle6"/>
    <dgm:cxn modelId="{319F945B-A701-4692-B9F5-3D5680FD9798}" type="presParOf" srcId="{C1377F43-8614-4D33-A1EC-B940547F2600}" destId="{A9758E5A-C330-4118-979D-F47A0C06EB01}" srcOrd="13" destOrd="0" presId="urn:microsoft.com/office/officeart/2005/8/layout/cycle6"/>
    <dgm:cxn modelId="{DBDD5FC6-F48C-407A-9DB8-40C2E159F87C}" type="presParOf" srcId="{C1377F43-8614-4D33-A1EC-B940547F2600}" destId="{26048114-DAF0-47B4-9904-50344BFA8E25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BDDEC7-9C58-40BB-89AC-29A53C308561}">
      <dsp:nvSpPr>
        <dsp:cNvPr id="0" name=""/>
        <dsp:cNvSpPr/>
      </dsp:nvSpPr>
      <dsp:spPr>
        <a:xfrm>
          <a:off x="3212703" y="1570"/>
          <a:ext cx="1702593" cy="1106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Value-added tax administration and plugging compliance gaps</a:t>
          </a:r>
        </a:p>
      </dsp:txBody>
      <dsp:txXfrm>
        <a:off x="3266727" y="55594"/>
        <a:ext cx="1594545" cy="998637"/>
      </dsp:txXfrm>
    </dsp:sp>
    <dsp:sp modelId="{89F01B65-2D8F-4ECF-AEFA-25E0A7336EF6}">
      <dsp:nvSpPr>
        <dsp:cNvPr id="0" name=""/>
        <dsp:cNvSpPr/>
      </dsp:nvSpPr>
      <dsp:spPr>
        <a:xfrm>
          <a:off x="1851991" y="554913"/>
          <a:ext cx="4424017" cy="4424017"/>
        </a:xfrm>
        <a:custGeom>
          <a:avLst/>
          <a:gdLst/>
          <a:ahLst/>
          <a:cxnLst/>
          <a:rect l="0" t="0" r="0" b="0"/>
          <a:pathLst>
            <a:path>
              <a:moveTo>
                <a:pt x="3075014" y="175294"/>
              </a:moveTo>
              <a:arcTo wR="2212008" hR="2212008" stAng="17577813" swAng="196253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3C2C9B-EA69-4696-8342-65EB08E27DE7}">
      <dsp:nvSpPr>
        <dsp:cNvPr id="0" name=""/>
        <dsp:cNvSpPr/>
      </dsp:nvSpPr>
      <dsp:spPr>
        <a:xfrm>
          <a:off x="5316448" y="1530031"/>
          <a:ext cx="1702593" cy="1106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Rationalizing tax expenditures in the corporate income tax</a:t>
          </a:r>
        </a:p>
      </dsp:txBody>
      <dsp:txXfrm>
        <a:off x="5370472" y="1584055"/>
        <a:ext cx="1594545" cy="998637"/>
      </dsp:txXfrm>
    </dsp:sp>
    <dsp:sp modelId="{DF015470-593A-4808-BB9B-A2AA150DE322}">
      <dsp:nvSpPr>
        <dsp:cNvPr id="0" name=""/>
        <dsp:cNvSpPr/>
      </dsp:nvSpPr>
      <dsp:spPr>
        <a:xfrm>
          <a:off x="1851991" y="554913"/>
          <a:ext cx="4424017" cy="4424017"/>
        </a:xfrm>
        <a:custGeom>
          <a:avLst/>
          <a:gdLst/>
          <a:ahLst/>
          <a:cxnLst/>
          <a:rect l="0" t="0" r="0" b="0"/>
          <a:pathLst>
            <a:path>
              <a:moveTo>
                <a:pt x="4420971" y="2095947"/>
              </a:moveTo>
              <a:arcTo wR="2212008" hR="2212008" stAng="21419543" swAng="219707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11BF06-9229-490F-9781-F9AC76CD0759}">
      <dsp:nvSpPr>
        <dsp:cNvPr id="0" name=""/>
        <dsp:cNvSpPr/>
      </dsp:nvSpPr>
      <dsp:spPr>
        <a:xfrm>
          <a:off x="4512889" y="4003132"/>
          <a:ext cx="1702593" cy="1106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Personal income tax revenue raising measures and access to data</a:t>
          </a:r>
        </a:p>
      </dsp:txBody>
      <dsp:txXfrm>
        <a:off x="4566913" y="4057156"/>
        <a:ext cx="1594545" cy="998637"/>
      </dsp:txXfrm>
    </dsp:sp>
    <dsp:sp modelId="{756A1795-C57F-4090-828E-4FEFB8C58792}">
      <dsp:nvSpPr>
        <dsp:cNvPr id="0" name=""/>
        <dsp:cNvSpPr/>
      </dsp:nvSpPr>
      <dsp:spPr>
        <a:xfrm>
          <a:off x="1851991" y="554913"/>
          <a:ext cx="4424017" cy="4424017"/>
        </a:xfrm>
        <a:custGeom>
          <a:avLst/>
          <a:gdLst/>
          <a:ahLst/>
          <a:cxnLst/>
          <a:rect l="0" t="0" r="0" b="0"/>
          <a:pathLst>
            <a:path>
              <a:moveTo>
                <a:pt x="2652103" y="4379795"/>
              </a:moveTo>
              <a:arcTo wR="2212008" hR="2212008" stAng="4711441" swAng="137711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8AEC84-F3D4-48F1-9F29-A6B12776E78C}">
      <dsp:nvSpPr>
        <dsp:cNvPr id="0" name=""/>
        <dsp:cNvSpPr/>
      </dsp:nvSpPr>
      <dsp:spPr>
        <a:xfrm>
          <a:off x="1912516" y="4003132"/>
          <a:ext cx="1702593" cy="1106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Property tax reforms; updating/completing property records</a:t>
          </a:r>
        </a:p>
      </dsp:txBody>
      <dsp:txXfrm>
        <a:off x="1966540" y="4057156"/>
        <a:ext cx="1594545" cy="998637"/>
      </dsp:txXfrm>
    </dsp:sp>
    <dsp:sp modelId="{DBDF1EED-8564-48F5-9E6F-E5FE4BF89897}">
      <dsp:nvSpPr>
        <dsp:cNvPr id="0" name=""/>
        <dsp:cNvSpPr/>
      </dsp:nvSpPr>
      <dsp:spPr>
        <a:xfrm>
          <a:off x="1851991" y="554913"/>
          <a:ext cx="4424017" cy="4424017"/>
        </a:xfrm>
        <a:custGeom>
          <a:avLst/>
          <a:gdLst/>
          <a:ahLst/>
          <a:cxnLst/>
          <a:rect l="0" t="0" r="0" b="0"/>
          <a:pathLst>
            <a:path>
              <a:moveTo>
                <a:pt x="369798" y="3436446"/>
              </a:moveTo>
              <a:arcTo wR="2212008" hR="2212008" stAng="8783384" swAng="219707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AD5FFB-1080-4925-AFD2-38C4F38EC6B2}">
      <dsp:nvSpPr>
        <dsp:cNvPr id="0" name=""/>
        <dsp:cNvSpPr/>
      </dsp:nvSpPr>
      <dsp:spPr>
        <a:xfrm>
          <a:off x="1108957" y="1530031"/>
          <a:ext cx="1702593" cy="1106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Excise reforms through policy measures</a:t>
          </a:r>
        </a:p>
      </dsp:txBody>
      <dsp:txXfrm>
        <a:off x="1162981" y="1584055"/>
        <a:ext cx="1594545" cy="998637"/>
      </dsp:txXfrm>
    </dsp:sp>
    <dsp:sp modelId="{26048114-DAF0-47B4-9904-50344BFA8E25}">
      <dsp:nvSpPr>
        <dsp:cNvPr id="0" name=""/>
        <dsp:cNvSpPr/>
      </dsp:nvSpPr>
      <dsp:spPr>
        <a:xfrm>
          <a:off x="1851991" y="554913"/>
          <a:ext cx="4424017" cy="4424017"/>
        </a:xfrm>
        <a:custGeom>
          <a:avLst/>
          <a:gdLst/>
          <a:ahLst/>
          <a:cxnLst/>
          <a:rect l="0" t="0" r="0" b="0"/>
          <a:pathLst>
            <a:path>
              <a:moveTo>
                <a:pt x="385269" y="964608"/>
              </a:moveTo>
              <a:arcTo wR="2212008" hR="2212008" stAng="12859648" swAng="196253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0.16616</cdr:x>
      <cdr:y>0.66812</cdr:y>
    </cdr:from>
    <cdr:to>
      <cdr:x>0.28393</cdr:x>
      <cdr:y>0.84061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4241FE0D-6AE7-474E-FECB-E11E04482974}"/>
            </a:ext>
          </a:extLst>
        </cdr:cNvPr>
        <cdr:cNvSpPr txBox="1"/>
      </cdr:nvSpPr>
      <cdr:spPr>
        <a:xfrm xmlns:a="http://schemas.openxmlformats.org/drawingml/2006/main">
          <a:off x="1796458" y="3541854"/>
          <a:ext cx="1273216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dirty="0"/>
            <a:t>Customs</a:t>
          </a:r>
        </a:p>
      </cdr:txBody>
    </cdr:sp>
  </cdr:relSizeAnchor>
  <cdr:relSizeAnchor xmlns:cdr="http://schemas.openxmlformats.org/drawingml/2006/chartDrawing">
    <cdr:from>
      <cdr:x>0.62479</cdr:x>
      <cdr:y>0.14059</cdr:y>
    </cdr:from>
    <cdr:to>
      <cdr:x>0.74256</cdr:x>
      <cdr:y>0.31308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4C38EF78-989A-F3B0-FCD1-8882D1B44DCC}"/>
            </a:ext>
          </a:extLst>
        </cdr:cNvPr>
        <cdr:cNvSpPr txBox="1"/>
      </cdr:nvSpPr>
      <cdr:spPr>
        <a:xfrm xmlns:a="http://schemas.openxmlformats.org/drawingml/2006/main">
          <a:off x="6754924" y="745282"/>
          <a:ext cx="1273216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dirty="0"/>
            <a:t>Other taxes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31E8DB-CBD0-4CF2-B691-2D0E79AF44FE}" type="datetimeFigureOut">
              <a:rPr lang="en-US" smtClean="0"/>
              <a:t>9/6/2023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19011D-B8B2-4638-BC45-0D12D6DEA3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750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B929E-6D11-4C74-9BB9-329792F62A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7D7529-F63C-4CA0-99A3-44DDF2390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50E9B-7902-4E25-B280-25F207682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37A18C-41D6-4E9F-AC6B-252B3AA23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3B5B52-B302-48ED-8E97-5BD3AB417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4ED68-0D32-4527-8C8B-51C30EDBA5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01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5B27A-237A-4CE8-A755-BDCE23C97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261F88-F692-47BE-8B59-F78AC3ECA2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8BDBA8-068A-40DC-BC43-FF6B676E7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93E26D-0024-4F99-9DA6-D5281FEEB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281C4E-EE54-41BE-BFF2-F28445546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4ED68-0D32-4527-8C8B-51C30EDBA5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626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8A5B0D-0D2F-4B81-BC46-633B783B77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327BE7-3E68-40E3-AB57-0440FFBA37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8532C5-4726-49B9-A049-9B3077467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A0F393-DF52-498E-81DC-3D48F9EFC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E5A1C4-5E58-490F-B8D6-96D910BF1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4ED68-0D32-4527-8C8B-51C30EDBA5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6657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-presentation title-world b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 userDrawn="1"/>
        </p:nvSpPr>
        <p:spPr bwMode="auto">
          <a:xfrm flipV="1">
            <a:off x="12192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/>
          <a:p>
            <a:pPr marL="115892" indent="-115892" algn="just">
              <a:spcBef>
                <a:spcPct val="50000"/>
              </a:spcBef>
              <a:buFontTx/>
              <a:buChar char="•"/>
            </a:pPr>
            <a:endParaRPr lang="en-US" sz="1300" b="0" dirty="0">
              <a:solidFill>
                <a:srgbClr val="00B0F0"/>
              </a:solidFill>
              <a:latin typeface="+mj-lt"/>
            </a:endParaRPr>
          </a:p>
        </p:txBody>
      </p:sp>
      <p:pic>
        <p:nvPicPr>
          <p:cNvPr id="10" name="Picture 9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0235" y="2278131"/>
            <a:ext cx="4114800" cy="4114800"/>
          </a:xfrm>
          <a:prstGeom prst="rect">
            <a:avLst/>
          </a:prstGeom>
        </p:spPr>
      </p:pic>
      <p:sp>
        <p:nvSpPr>
          <p:cNvPr id="12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210235" y="1097285"/>
            <a:ext cx="10085294" cy="434509"/>
          </a:xfrm>
        </p:spPr>
        <p:txBody>
          <a:bodyPr bIns="0">
            <a:spAutoFit/>
          </a:bodyPr>
          <a:lstStyle>
            <a:lvl1pPr algn="r">
              <a:defRPr sz="2824" b="1">
                <a:solidFill>
                  <a:srgbClr val="002060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Master Title: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5809129" y="3017523"/>
            <a:ext cx="5486400" cy="32588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FontTx/>
              <a:buNone/>
              <a:defRPr sz="2118" b="1" baseline="0">
                <a:solidFill>
                  <a:srgbClr val="00BEF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Name of presenter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5809129" y="3840483"/>
            <a:ext cx="5486400" cy="418256"/>
          </a:xfrm>
        </p:spPr>
        <p:txBody>
          <a:bodyPr>
            <a:sp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118" b="1">
                <a:solidFill>
                  <a:srgbClr val="00BEFA"/>
                </a:solidFill>
              </a:defRPr>
            </a:lvl1pPr>
            <a:lvl2pPr>
              <a:defRPr>
                <a:solidFill>
                  <a:schemeClr val="bg2">
                    <a:lumMod val="40000"/>
                    <a:lumOff val="60000"/>
                  </a:schemeClr>
                </a:solidFill>
              </a:defRPr>
            </a:lvl2pPr>
            <a:lvl3pPr>
              <a:defRPr>
                <a:solidFill>
                  <a:schemeClr val="bg2">
                    <a:lumMod val="40000"/>
                    <a:lumOff val="60000"/>
                  </a:schemeClr>
                </a:solidFill>
              </a:defRPr>
            </a:lvl3pPr>
            <a:lvl4pPr>
              <a:defRPr>
                <a:solidFill>
                  <a:schemeClr val="bg2">
                    <a:lumMod val="40000"/>
                    <a:lumOff val="60000"/>
                  </a:schemeClr>
                </a:solidFill>
              </a:defRPr>
            </a:lvl4pPr>
            <a:lvl5pPr>
              <a:defRPr>
                <a:solidFill>
                  <a:schemeClr val="bg2">
                    <a:lumMod val="40000"/>
                    <a:lumOff val="60000"/>
                  </a:schemeClr>
                </a:solidFill>
              </a:defRPr>
            </a:lvl5pPr>
          </a:lstStyle>
          <a:p>
            <a:pPr lvl="0"/>
            <a:r>
              <a:rPr lang="en-US"/>
              <a:t>Name of event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1210235" y="1575066"/>
            <a:ext cx="10085294" cy="423862"/>
          </a:xfrm>
        </p:spPr>
        <p:txBody>
          <a:bodyPr/>
          <a:lstStyle>
            <a:lvl1pPr algn="r">
              <a:lnSpc>
                <a:spcPct val="100000"/>
              </a:lnSpc>
              <a:spcBef>
                <a:spcPts val="0"/>
              </a:spcBef>
              <a:defRPr sz="2471" b="1" i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1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800" b="1" i="1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800" b="1" i="1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800" b="1" i="1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Sub-title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5809129" y="4172305"/>
            <a:ext cx="5486400" cy="336695"/>
          </a:xfrm>
        </p:spPr>
        <p:txBody>
          <a:bodyPr>
            <a:sp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1588" b="1">
                <a:solidFill>
                  <a:schemeClr val="bg1">
                    <a:lumMod val="50000"/>
                  </a:schemeClr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b="1"/>
            </a:lvl2pPr>
            <a:lvl3pPr>
              <a:lnSpc>
                <a:spcPct val="100000"/>
              </a:lnSpc>
              <a:spcBef>
                <a:spcPts val="0"/>
              </a:spcBef>
              <a:defRPr b="1"/>
            </a:lvl3pPr>
            <a:lvl4pPr>
              <a:lnSpc>
                <a:spcPct val="100000"/>
              </a:lnSpc>
              <a:spcBef>
                <a:spcPts val="0"/>
              </a:spcBef>
              <a:defRPr b="1"/>
            </a:lvl4pPr>
            <a:lvl5pPr>
              <a:lnSpc>
                <a:spcPct val="100000"/>
              </a:lnSpc>
              <a:spcBef>
                <a:spcPts val="0"/>
              </a:spcBef>
              <a:defRPr b="1"/>
            </a:lvl5pPr>
          </a:lstStyle>
          <a:p>
            <a:pPr lvl="0"/>
            <a:r>
              <a:rPr lang="en-US"/>
              <a:t>Venue, Month DD, YYYY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5809129" y="3329553"/>
            <a:ext cx="5486400" cy="312265"/>
          </a:xfrm>
        </p:spPr>
        <p:txBody>
          <a:bodyPr>
            <a:spAutoFit/>
          </a:bodyPr>
          <a:lstStyle>
            <a:lvl1pPr algn="r">
              <a:defRPr sz="1588" b="1" i="0">
                <a:solidFill>
                  <a:schemeClr val="bg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Title and affiliation of presenter</a:t>
            </a:r>
          </a:p>
        </p:txBody>
      </p:sp>
    </p:spTree>
    <p:extLst>
      <p:ext uri="{BB962C8B-B14F-4D97-AF65-F5344CB8AC3E}">
        <p14:creationId xmlns:p14="http://schemas.microsoft.com/office/powerpoint/2010/main" val="30760381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-single chart or table-title only-world b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C6C2AD43-F1E4-470F-A476-C2C4F1FC927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64777" y="622490"/>
            <a:ext cx="10811435" cy="287899"/>
          </a:xfrm>
        </p:spPr>
        <p:txBody>
          <a:bodyPr>
            <a:spAutoFit/>
          </a:bodyPr>
          <a:lstStyle>
            <a:lvl1pPr>
              <a:defRPr sz="1412" b="1" i="0">
                <a:solidFill>
                  <a:srgbClr val="00BEF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Chart sub-title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F557448-B80D-4741-953C-3BE6124404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4777" y="227188"/>
            <a:ext cx="10811435" cy="380194"/>
          </a:xfrm>
        </p:spPr>
        <p:txBody>
          <a:bodyPr/>
          <a:lstStyle>
            <a:lvl1pPr>
              <a:defRPr sz="2471" b="1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Single chart-title only</a:t>
            </a:r>
          </a:p>
        </p:txBody>
      </p:sp>
    </p:spTree>
    <p:extLst>
      <p:ext uri="{BB962C8B-B14F-4D97-AF65-F5344CB8AC3E}">
        <p14:creationId xmlns:p14="http://schemas.microsoft.com/office/powerpoint/2010/main" val="1507758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ECF85-6C43-46DB-8C40-6B243E158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53E908-130B-4B04-A29F-BD7BF5591A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099AB-530E-4B85-B4D4-63F32B0F1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B54683-0C92-4323-8965-B74DBF520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FF12FC-114A-4107-8BD2-DD946111A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4ED68-0D32-4527-8C8B-51C30EDBA5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991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C74AF-B838-4D8F-BEAC-5152F6F34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AA451B-CE4C-4B1B-A063-C1E0521E2D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C42078-A801-42B5-AE3D-5FDEDCD17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F7B0C1-8E59-422C-9FAA-121638E09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299E3E-3B39-4F63-9F0A-8AEE20716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4ED68-0D32-4527-8C8B-51C30EDBA5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781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4ABAC-25F1-4EC7-B7B4-0FECE171C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29A4D-E672-4982-914F-C1AAB2C553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9191B4-F7A3-4528-A7EE-B8CB14A204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F1D4C1-B960-4A96-B26E-EFF680A34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1B6F85-A4C8-421E-B261-1DC508C3C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FEDF4C-7FF1-4743-892D-A48F3C329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4ED68-0D32-4527-8C8B-51C30EDBA5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178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87CFC-BF78-4016-8A2F-2BE1A8F1F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E12562-2588-4EA4-A98A-D90FC3F8DD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E4FF8D-335B-465A-874B-973441F397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162079-D21E-460F-8466-F39A37B193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2B7ADF-5CA0-4840-B238-7E4043BBC0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56360E-0EC2-4F91-96FA-354E6B9EF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37CD61-3684-4E75-8FDF-FBD47F15F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7B14F2-E2BA-41F8-B5FA-0F8741F0E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4ED68-0D32-4527-8C8B-51C30EDBA5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071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46012-9598-4C86-BC39-3419F1A66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72B193-4F28-4BE1-8729-24617E7FD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5BCEEC-0067-4828-B277-8B2A7EA1A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1479A5-C1F1-4FAD-A8EC-6E380941C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4ED68-0D32-4527-8C8B-51C30EDBA5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99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23C278-A8BB-49E4-ADC5-C84240621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BFAADF-9A75-405B-8B9D-FFB0D3F7A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421EB2-E7DA-4444-9F08-72FB684B7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4ED68-0D32-4527-8C8B-51C30EDBA5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241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A23DD-4195-4D4E-8A86-166F82239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AC919D-E476-4973-978B-CF6312508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2BF7F4-6BE1-4289-89F4-6E41A831BA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FE1A34-F3D6-496D-AC66-77552E2B7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C48ABD-24C8-4144-8ED1-32075B0BD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DE6629-7A2D-40CE-9C9A-3DC072854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4ED68-0D32-4527-8C8B-51C30EDBA5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021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87581-C7BA-4556-A28A-453C905C1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35F656-8490-499C-AFC9-0D7540C6DD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9C7571-29FF-4731-957B-FCCE426E2F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7257A5-B0A9-41F9-97C2-0E6D549DD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71D55C-CDDE-43F4-A529-A739D495B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3D94D8-1FBD-4626-9C8F-B43E73E04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4ED68-0D32-4527-8C8B-51C30EDBA5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101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9DB1B5-11FE-4BD5-B8E3-5E7217EB1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0A74BD-4000-41DF-B199-9B0A838E54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5926F8-A965-4751-BD16-F0FE4E5990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F44E3-B5C1-422D-86B1-CE34207603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3FA75B-AEE8-4A82-98B6-52CF74F9B7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4ED68-0D32-4527-8C8B-51C30EDBA5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973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13" Type="http://schemas.openxmlformats.org/officeDocument/2006/relationships/image" Target="../media/image9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12" Type="http://schemas.openxmlformats.org/officeDocument/2006/relationships/image" Target="../media/image8.svg"/><Relationship Id="rId17" Type="http://schemas.openxmlformats.org/officeDocument/2006/relationships/image" Target="../media/image2.png"/><Relationship Id="rId2" Type="http://schemas.openxmlformats.org/officeDocument/2006/relationships/diagramData" Target="../diagrams/data1.xml"/><Relationship Id="rId16" Type="http://schemas.openxmlformats.org/officeDocument/2006/relationships/image" Target="../media/image12.svg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11" Type="http://schemas.openxmlformats.org/officeDocument/2006/relationships/image" Target="../media/image7.png"/><Relationship Id="rId5" Type="http://schemas.openxmlformats.org/officeDocument/2006/relationships/diagramColors" Target="../diagrams/colors1.xml"/><Relationship Id="rId15" Type="http://schemas.openxmlformats.org/officeDocument/2006/relationships/image" Target="../media/image11.png"/><Relationship Id="rId10" Type="http://schemas.openxmlformats.org/officeDocument/2006/relationships/image" Target="../media/image6.sv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png"/><Relationship Id="rId14" Type="http://schemas.openxmlformats.org/officeDocument/2006/relationships/image" Target="../media/image10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0496B-58BA-4827-ADB3-04CF05E9C4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7323" y="1077679"/>
            <a:ext cx="11214847" cy="437299"/>
          </a:xfrm>
        </p:spPr>
        <p:txBody>
          <a:bodyPr/>
          <a:lstStyle/>
          <a:p>
            <a:pPr algn="ctr"/>
            <a:r>
              <a:rPr lang="en-US" dirty="0"/>
              <a:t>South Sudan: Building Non-Oil Revenue Mobilization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E56B2F-8F00-4690-953F-49505D0C5FF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087885" y="1608231"/>
            <a:ext cx="6276523" cy="446276"/>
          </a:xfrm>
        </p:spPr>
        <p:txBody>
          <a:bodyPr/>
          <a:lstStyle/>
          <a:p>
            <a:pPr marL="0" indent="0">
              <a:buNone/>
            </a:pP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National Economic Conference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CF93C90-164A-4136-89B5-2B971892CB2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5770" y="4506803"/>
            <a:ext cx="5486400" cy="101566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Rajul Awasthi</a:t>
            </a: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Lead Governance Specialist</a:t>
            </a: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September 2023</a:t>
            </a:r>
          </a:p>
        </p:txBody>
      </p:sp>
    </p:spTree>
    <p:extLst>
      <p:ext uri="{BB962C8B-B14F-4D97-AF65-F5344CB8AC3E}">
        <p14:creationId xmlns:p14="http://schemas.microsoft.com/office/powerpoint/2010/main" val="2631048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A7E7F05-B772-4F2F-90AC-7837CB03F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271" y="200636"/>
            <a:ext cx="10811435" cy="434509"/>
          </a:xfrm>
        </p:spPr>
        <p:txBody>
          <a:bodyPr>
            <a:normAutofit/>
          </a:bodyPr>
          <a:lstStyle/>
          <a:p>
            <a:r>
              <a:rPr lang="en-US" sz="2400" dirty="0"/>
              <a:t>Nigeria: Key Areas of Reform Identified to Improve Revenue Mobilization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EE53800-2010-4F9A-B0CB-E98232B97BEB}"/>
              </a:ext>
            </a:extLst>
          </p:cNvPr>
          <p:cNvGraphicFramePr/>
          <p:nvPr/>
        </p:nvGraphicFramePr>
        <p:xfrm>
          <a:off x="2032000" y="953519"/>
          <a:ext cx="8128000" cy="51848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1" name="Graphic 10">
            <a:extLst>
              <a:ext uri="{FF2B5EF4-FFF2-40B4-BE49-F238E27FC236}">
                <a16:creationId xmlns:a16="http://schemas.microsoft.com/office/drawing/2014/main" id="{C951AA0E-E504-4EFF-8137-B645081A683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920596" y="1063525"/>
            <a:ext cx="643375" cy="643375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EE618B53-26D7-474E-A10B-2C40C3E82E67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234102" y="2664963"/>
            <a:ext cx="643375" cy="643375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14D14BEF-0FB3-4DD0-92FD-96D54945B1E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172510" y="5093130"/>
            <a:ext cx="643375" cy="643375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E20C33CA-9B3D-42A2-863A-4AFEF51DCD50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8376117" y="5093130"/>
            <a:ext cx="643375" cy="643375"/>
          </a:xfrm>
          <a:prstGeom prst="rect">
            <a:avLst/>
          </a:prstGeom>
        </p:spPr>
      </p:pic>
      <p:pic>
        <p:nvPicPr>
          <p:cNvPr id="19" name="Graphic 18">
            <a:extLst>
              <a:ext uri="{FF2B5EF4-FFF2-40B4-BE49-F238E27FC236}">
                <a16:creationId xmlns:a16="http://schemas.microsoft.com/office/drawing/2014/main" id="{327CFF0E-E647-4156-9F1F-988C19FF8780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2372025" y="2664963"/>
            <a:ext cx="643375" cy="643375"/>
          </a:xfrm>
          <a:prstGeom prst="rect">
            <a:avLst/>
          </a:prstGeom>
        </p:spPr>
      </p:pic>
      <p:sp>
        <p:nvSpPr>
          <p:cNvPr id="20" name="Oval 19">
            <a:extLst>
              <a:ext uri="{FF2B5EF4-FFF2-40B4-BE49-F238E27FC236}">
                <a16:creationId xmlns:a16="http://schemas.microsoft.com/office/drawing/2014/main" id="{6B88C55F-562D-4203-BC2E-8777F5800EE4}"/>
              </a:ext>
            </a:extLst>
          </p:cNvPr>
          <p:cNvSpPr/>
          <p:nvPr/>
        </p:nvSpPr>
        <p:spPr bwMode="auto">
          <a:xfrm>
            <a:off x="5167043" y="2831579"/>
            <a:ext cx="1857912" cy="1764871"/>
          </a:xfrm>
          <a:prstGeom prst="ellipse">
            <a:avLst/>
          </a:prstGeom>
          <a:noFill/>
          <a:ln w="9525" cap="flat" cmpd="sng" algn="ctr">
            <a:solidFill>
              <a:srgbClr val="3366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0682" tIns="40341" rIns="80682" bIns="40341" numCol="1" rtlCol="0" anchor="t" anchorCtr="0" compatLnSpc="1">
            <a:prstTxWarp prst="textNoShape">
              <a:avLst/>
            </a:prstTxWarp>
          </a:bodyPr>
          <a:lstStyle/>
          <a:p>
            <a:pPr defTabSz="806867" fontAlgn="base">
              <a:spcBef>
                <a:spcPct val="50000"/>
              </a:spcBef>
              <a:spcAft>
                <a:spcPct val="0"/>
              </a:spcAft>
            </a:pPr>
            <a:r>
              <a:rPr lang="en-US" sz="1412" dirty="0">
                <a:solidFill>
                  <a:srgbClr val="00BBFE"/>
                </a:solidFill>
                <a:cs typeface="Times New Roman" pitchFamily="18" charset="0"/>
              </a:rPr>
              <a:t>Reforms have potential to raise 4-6 trillion Naira ~7% of GDP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A66800E-7B10-0799-DDAE-481FC5F5D433}"/>
              </a:ext>
            </a:extLst>
          </p:cNvPr>
          <p:cNvPicPr>
            <a:picLocks/>
          </p:cNvPicPr>
          <p:nvPr/>
        </p:nvPicPr>
        <p:blipFill>
          <a:blip r:embed="rId17"/>
          <a:stretch>
            <a:fillRect/>
          </a:stretch>
        </p:blipFill>
        <p:spPr>
          <a:xfrm>
            <a:off x="564777" y="6204713"/>
            <a:ext cx="480571" cy="48311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CCCC786-1B65-5067-6458-FD89552FA783}"/>
              </a:ext>
            </a:extLst>
          </p:cNvPr>
          <p:cNvSpPr txBox="1"/>
          <p:nvPr/>
        </p:nvSpPr>
        <p:spPr>
          <a:xfrm>
            <a:off x="4539796" y="6412445"/>
            <a:ext cx="316099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CONFIDENTIAL: NOT TO CIRCULATE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291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355AA24-FA7C-456B-95D6-D79EE327C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553" y="401464"/>
            <a:ext cx="11602519" cy="385683"/>
          </a:xfrm>
        </p:spPr>
        <p:txBody>
          <a:bodyPr>
            <a:noAutofit/>
          </a:bodyPr>
          <a:lstStyle/>
          <a:p>
            <a:r>
              <a:rPr lang="en-US" sz="2400" dirty="0"/>
              <a:t>WB estimate: Nigeria’s Non-oil Revenue Potential Twice Current Collection, 2019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E0EC563-4F37-4D6F-827F-37873FAD4600}"/>
              </a:ext>
            </a:extLst>
          </p:cNvPr>
          <p:cNvGraphicFramePr>
            <a:graphicFrameLocks noGrp="1"/>
          </p:cNvGraphicFramePr>
          <p:nvPr/>
        </p:nvGraphicFramePr>
        <p:xfrm>
          <a:off x="517344" y="1442269"/>
          <a:ext cx="6100075" cy="47441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00075">
                  <a:extLst>
                    <a:ext uri="{9D8B030D-6E8A-4147-A177-3AD203B41FA5}">
                      <a16:colId xmlns:a16="http://schemas.microsoft.com/office/drawing/2014/main" val="4213676305"/>
                    </a:ext>
                  </a:extLst>
                </a:gridCol>
              </a:tblGrid>
              <a:tr h="4679800">
                <a:tc>
                  <a:txBody>
                    <a:bodyPr/>
                    <a:lstStyle/>
                    <a:p>
                      <a:pPr marL="0" indent="0" algn="l" rtl="0" eaLnBrk="1" latinLnBrk="0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ts val="1400"/>
                        <a:buFont typeface="Arial" panose="020B0604020202020204" pitchFamily="34" charset="0"/>
                        <a:buNone/>
                      </a:pPr>
                      <a:r>
                        <a:rPr lang="en-US" sz="1600" b="1" kern="1200" dirty="0">
                          <a:solidFill>
                            <a:srgbClr val="00BEF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 Excise reforms through policy measures;</a:t>
                      </a:r>
                    </a:p>
                    <a:p>
                      <a:pPr marL="285750" indent="-285750" algn="l" rtl="0" eaLnBrk="1" latinLnBrk="0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ts val="1400"/>
                        <a:buFont typeface="Arial" panose="020B0604020202020204" pitchFamily="34" charset="0"/>
                        <a:buChar char="•"/>
                      </a:pPr>
                      <a:r>
                        <a:rPr lang="en-US" sz="16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0.6% of GDP/NGN </a:t>
                      </a:r>
                      <a:r>
                        <a:rPr lang="en-US" sz="1600" b="1" u="none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930 billion </a:t>
                      </a:r>
                      <a:r>
                        <a:rPr lang="en-US" sz="16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from alcohol, cigarettes</a:t>
                      </a:r>
                    </a:p>
                    <a:p>
                      <a:pPr marL="283464" indent="-283464" algn="l" rtl="0" eaLnBrk="1" latinLnBrk="0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ts val="1400"/>
                        <a:buFont typeface="Arial" panose="020B0604020202020204" pitchFamily="34" charset="0"/>
                        <a:buChar char="•"/>
                      </a:pPr>
                      <a:r>
                        <a:rPr lang="en-US" sz="16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0.4% of GDP/NGN </a:t>
                      </a:r>
                      <a:r>
                        <a:rPr lang="en-US" sz="1600" b="1" u="none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500-600 billion </a:t>
                      </a:r>
                      <a:r>
                        <a:rPr lang="en-US" sz="16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from airtime, petrol, diesel</a:t>
                      </a:r>
                      <a:endParaRPr lang="en-US" sz="1600" b="1" kern="1200" dirty="0">
                        <a:solidFill>
                          <a:srgbClr val="00BEFA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indent="0" algn="l" rtl="0" eaLnBrk="1" latinLnBrk="0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ts val="1400"/>
                        <a:buFont typeface="Arial" panose="020B0604020202020204" pitchFamily="34" charset="0"/>
                        <a:buNone/>
                      </a:pPr>
                      <a:r>
                        <a:rPr lang="en-US" sz="1600" b="1" kern="1200" dirty="0">
                          <a:solidFill>
                            <a:srgbClr val="00BEF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2. Rationalizing CIT incentives;</a:t>
                      </a:r>
                    </a:p>
                    <a:p>
                      <a:pPr marL="283464" indent="-283464" algn="l" rtl="0" eaLnBrk="1" latinLnBrk="0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ts val="1400"/>
                        <a:buFont typeface="Arial" panose="020B0604020202020204" pitchFamily="34" charset="0"/>
                        <a:buChar char="•"/>
                      </a:pPr>
                      <a:r>
                        <a:rPr lang="en-US" sz="16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0.7% of GDP/</a:t>
                      </a:r>
                      <a:r>
                        <a:rPr lang="en-US" sz="1600" b="1" u="none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NGN 1,000 billion</a:t>
                      </a:r>
                      <a:r>
                        <a:rPr lang="en-US" sz="1600" b="1" u="none" kern="1200" dirty="0">
                          <a:solidFill>
                            <a:srgbClr val="00BEF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(more from addressing compliance gaps) </a:t>
                      </a:r>
                    </a:p>
                    <a:p>
                      <a:pPr marL="0" indent="0" algn="l" rtl="0" eaLnBrk="1" latinLnBrk="0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ts val="1400"/>
                        <a:buFont typeface="Arial" panose="020B0604020202020204" pitchFamily="34" charset="0"/>
                        <a:buNone/>
                      </a:pPr>
                      <a:r>
                        <a:rPr lang="en-US" sz="1600" b="1" kern="1200" dirty="0">
                          <a:solidFill>
                            <a:srgbClr val="00BEF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3. VAT administration reforms; </a:t>
                      </a:r>
                    </a:p>
                    <a:p>
                      <a:pPr marL="283464" indent="-283464" algn="l" rtl="0" eaLnBrk="1" latinLnBrk="0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ts val="1400"/>
                        <a:buFont typeface="Arial" panose="020B0604020202020204" pitchFamily="34" charset="0"/>
                        <a:buChar char="•"/>
                      </a:pPr>
                      <a:r>
                        <a:rPr lang="en-US" sz="16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0.4% of GDP/</a:t>
                      </a:r>
                      <a:r>
                        <a:rPr lang="en-US" sz="1600" b="1" u="none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NGN 600 billion </a:t>
                      </a:r>
                      <a:r>
                        <a:rPr lang="en-US" sz="16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from full implementation of rate increase</a:t>
                      </a:r>
                    </a:p>
                    <a:p>
                      <a:pPr marL="283464" indent="-283464" algn="l" rtl="0" eaLnBrk="1" latinLnBrk="0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ts val="1400"/>
                        <a:buFont typeface="Arial" panose="020B0604020202020204" pitchFamily="34" charset="0"/>
                        <a:buChar char="•"/>
                      </a:pPr>
                      <a:r>
                        <a:rPr lang="en-US" sz="16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0.4 – 1.4% of GDP/</a:t>
                      </a:r>
                      <a:r>
                        <a:rPr lang="en-US" sz="1600" b="1" u="none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NGN 800 billion to 2,000 billion </a:t>
                      </a:r>
                      <a:r>
                        <a:rPr lang="en-US" sz="16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from closing compliance gaps </a:t>
                      </a:r>
                    </a:p>
                    <a:p>
                      <a:pPr marL="283464" indent="-283464" algn="l" rtl="0" eaLnBrk="1" latinLnBrk="0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ts val="1400"/>
                        <a:buFont typeface="Arial" panose="020B0604020202020204" pitchFamily="34" charset="0"/>
                        <a:buChar char="•"/>
                      </a:pPr>
                      <a:r>
                        <a:rPr lang="en-US" sz="16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0.2%+ of GDP/NGN </a:t>
                      </a:r>
                      <a:r>
                        <a:rPr lang="en-US" sz="1600" b="1" u="none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300 billion </a:t>
                      </a:r>
                      <a:r>
                        <a:rPr lang="en-US" sz="16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from petrol and diesel, taxation of cross-border digital</a:t>
                      </a:r>
                    </a:p>
                    <a:p>
                      <a:pPr marL="0" indent="0" algn="l" rtl="0" eaLnBrk="1" latinLnBrk="0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ts val="1400"/>
                        <a:buFont typeface="Arial" panose="020B0604020202020204" pitchFamily="34" charset="0"/>
                        <a:buNone/>
                      </a:pPr>
                      <a:r>
                        <a:rPr lang="en-US" sz="1600" b="1" kern="1200" dirty="0">
                          <a:solidFill>
                            <a:srgbClr val="00BEF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4. Property tax reforms in states; </a:t>
                      </a:r>
                    </a:p>
                    <a:p>
                      <a:pPr marL="283464" indent="-283464" algn="l" rtl="0" eaLnBrk="1" latinLnBrk="0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ts val="1400"/>
                        <a:buFont typeface="Arial" panose="020B0604020202020204" pitchFamily="34" charset="0"/>
                        <a:buChar char="•"/>
                      </a:pPr>
                      <a:r>
                        <a:rPr lang="en-US" sz="16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0.2% of GDP/NGN </a:t>
                      </a:r>
                      <a:r>
                        <a:rPr lang="en-US" sz="1600" b="1" u="none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300 billion </a:t>
                      </a:r>
                      <a:r>
                        <a:rPr lang="en-US" sz="16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 the medium-to-long term </a:t>
                      </a:r>
                    </a:p>
                  </a:txBody>
                  <a:tcPr marL="80682" marR="80682" marT="40341" marB="403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72594203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B8F98568-ACA0-4458-B31A-4479748BD3CD}"/>
              </a:ext>
            </a:extLst>
          </p:cNvPr>
          <p:cNvSpPr txBox="1"/>
          <p:nvPr/>
        </p:nvSpPr>
        <p:spPr>
          <a:xfrm>
            <a:off x="6992575" y="4928012"/>
            <a:ext cx="4770910" cy="6896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6" dirty="0">
                <a:solidFill>
                  <a:schemeClr val="bg1">
                    <a:lumMod val="50000"/>
                  </a:schemeClr>
                </a:solidFill>
                <a:cs typeface="Calibri" panose="020F0502020204030204" pitchFamily="34" charset="0"/>
              </a:rPr>
              <a:t>Note: The columns in blue capture actual oil and non-oil revenue collected. The column in orange captures additional revenue that we project could have been collected. </a:t>
            </a:r>
          </a:p>
          <a:p>
            <a:endParaRPr lang="en-US" sz="882" dirty="0">
              <a:solidFill>
                <a:schemeClr val="bg1">
                  <a:lumMod val="50000"/>
                </a:schemeClr>
              </a:solidFill>
              <a:cs typeface="Calibri" panose="020F0502020204030204" pitchFamily="34" charset="0"/>
            </a:endParaRPr>
          </a:p>
          <a:p>
            <a:r>
              <a:rPr lang="en-US" sz="706" dirty="0">
                <a:solidFill>
                  <a:schemeClr val="bg1">
                    <a:lumMod val="50000"/>
                  </a:schemeClr>
                </a:solidFill>
                <a:cs typeface="Calibri" panose="020F0502020204030204" pitchFamily="34" charset="0"/>
              </a:rPr>
              <a:t>Source: https://www.firs.gov.ng/TaxStatisticsReports</a:t>
            </a:r>
          </a:p>
          <a:p>
            <a:endParaRPr lang="en-US" sz="882" dirty="0">
              <a:solidFill>
                <a:schemeClr val="bg1">
                  <a:lumMod val="50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409B9E-7C7E-434D-8E70-1F35C0EA112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05861" y="984222"/>
            <a:ext cx="10811435" cy="385683"/>
          </a:xfrm>
        </p:spPr>
        <p:txBody>
          <a:bodyPr/>
          <a:lstStyle/>
          <a:p>
            <a:pPr algn="ctr"/>
            <a:r>
              <a:rPr lang="en-US" sz="2118" dirty="0"/>
              <a:t>Best Case Scenario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09072CE-3307-4103-8CB3-D7D3D2DEB334}"/>
              </a:ext>
            </a:extLst>
          </p:cNvPr>
          <p:cNvSpPr txBox="1"/>
          <p:nvPr/>
        </p:nvSpPr>
        <p:spPr>
          <a:xfrm>
            <a:off x="7303431" y="1442269"/>
            <a:ext cx="5202334" cy="309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12" dirty="0">
                <a:solidFill>
                  <a:srgbClr val="00BBFE"/>
                </a:solidFill>
              </a:rPr>
              <a:t>Potential Revenue Collection for 2019 (Billion NGN)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94B69C74-E2DF-411C-98DB-E6EA78F4898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227"/>
          <a:stretch/>
        </p:blipFill>
        <p:spPr>
          <a:xfrm>
            <a:off x="6913989" y="1880472"/>
            <a:ext cx="4928083" cy="2908061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E3D935C-FAAD-E460-1214-52DE395BC200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64777" y="6204713"/>
            <a:ext cx="480571" cy="48311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C40FB1D-B031-C99B-88E8-54C6A1595236}"/>
              </a:ext>
            </a:extLst>
          </p:cNvPr>
          <p:cNvSpPr txBox="1"/>
          <p:nvPr/>
        </p:nvSpPr>
        <p:spPr>
          <a:xfrm>
            <a:off x="4539796" y="6412445"/>
            <a:ext cx="316099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CONFIDENTIAL: NOT TO CIRCULATE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7683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8E5EA6B-BA2B-2E47-1B1D-8588CC5C25E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1FD77CDC-BFD9-7AFA-E2A3-7535D198B4C4}"/>
              </a:ext>
            </a:extLst>
          </p:cNvPr>
          <p:cNvSpPr txBox="1">
            <a:spLocks/>
          </p:cNvSpPr>
          <p:nvPr/>
        </p:nvSpPr>
        <p:spPr>
          <a:xfrm>
            <a:off x="690282" y="3143910"/>
            <a:ext cx="10811435" cy="38019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458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>
            <a:extLst>
              <a:ext uri="{FF2B5EF4-FFF2-40B4-BE49-F238E27FC236}">
                <a16:creationId xmlns:a16="http://schemas.microsoft.com/office/drawing/2014/main" id="{379EC96E-A940-4336-B946-78358D850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410" y="333847"/>
            <a:ext cx="10811435" cy="380194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OUTLINE OF THIS PRESENTATION</a:t>
            </a:r>
          </a:p>
        </p:txBody>
      </p:sp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6C933659-8329-6099-BB06-BA67293DE8F6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287899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12" b="1" i="0" kern="1200">
                <a:solidFill>
                  <a:srgbClr val="00BEF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fld id="{7F64ED68-0D32-4527-8C8B-51C30EDBA59A}" type="slidenum">
              <a:rPr lang="en-US" smtClean="0">
                <a:solidFill>
                  <a:srgbClr val="00B0F0"/>
                </a:solidFill>
              </a:rPr>
              <a:pPr marL="0" indent="0" algn="r">
                <a:buNone/>
              </a:pPr>
              <a:t>2</a:t>
            </a:fld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21847CC-34FB-C9A5-E7B2-0E56CA8F0CAC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64777" y="6204713"/>
            <a:ext cx="480571" cy="48311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F0BA416-1D39-5D04-A944-9580C11BA2BA}"/>
              </a:ext>
            </a:extLst>
          </p:cNvPr>
          <p:cNvSpPr txBox="1"/>
          <p:nvPr/>
        </p:nvSpPr>
        <p:spPr>
          <a:xfrm>
            <a:off x="4539796" y="6412445"/>
            <a:ext cx="316099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CONFIDENTIAL: NOT TO CIRCULATE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FE5B11A-60A1-0D32-8E85-6BD96F0A495B}"/>
              </a:ext>
            </a:extLst>
          </p:cNvPr>
          <p:cNvSpPr/>
          <p:nvPr/>
        </p:nvSpPr>
        <p:spPr>
          <a:xfrm>
            <a:off x="641895" y="979901"/>
            <a:ext cx="11301875" cy="45206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57200" indent="-457200">
              <a:spcAft>
                <a:spcPts val="300"/>
              </a:spcAft>
              <a:buFont typeface="+mj-lt"/>
              <a:buAutoNum type="arabicPeriod"/>
            </a:pPr>
            <a:endParaRPr lang="en-US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300"/>
              </a:spcAft>
            </a:pPr>
            <a:endParaRPr lang="en-US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Aft>
                <a:spcPts val="300"/>
              </a:spcAft>
              <a:buFont typeface="+mj-lt"/>
              <a:buAutoNum type="arabicPeriod"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South Sudan Revenue Position</a:t>
            </a:r>
          </a:p>
          <a:p>
            <a:pPr marL="914400" lvl="1" indent="-457200">
              <a:spcAft>
                <a:spcPts val="300"/>
              </a:spcAft>
              <a:buFont typeface="+mj-lt"/>
              <a:buAutoNum type="alphaLcPeriod"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South Sudan has one of the lowest non-oil revenues</a:t>
            </a:r>
          </a:p>
          <a:p>
            <a:pPr marL="914400" lvl="1" indent="-457200">
              <a:spcAft>
                <a:spcPts val="300"/>
              </a:spcAft>
              <a:buFont typeface="+mj-lt"/>
              <a:buAutoNum type="alphaLcPeriod"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Oil revenues highly volatile </a:t>
            </a:r>
          </a:p>
          <a:p>
            <a:pPr marL="914400" lvl="1" indent="-457200">
              <a:spcAft>
                <a:spcPts val="300"/>
              </a:spcAft>
              <a:buFont typeface="+mj-lt"/>
              <a:buAutoNum type="alphaLcPeriod"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South Sudan’s tax revenues totally skewed toward PIT</a:t>
            </a:r>
          </a:p>
          <a:p>
            <a:pPr marL="914400" lvl="1" indent="-457200">
              <a:spcAft>
                <a:spcPts val="300"/>
              </a:spcAft>
              <a:buFont typeface="+mj-lt"/>
              <a:buAutoNum type="alphaLcPeriod"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Non-oil revenues necessary for sustainable growth </a:t>
            </a:r>
          </a:p>
          <a:p>
            <a:pPr marL="914400" lvl="1" indent="-457200">
              <a:spcAft>
                <a:spcPts val="300"/>
              </a:spcAft>
              <a:buFont typeface="+mj-lt"/>
              <a:buAutoNum type="alphaLcPeriod"/>
            </a:pPr>
            <a:endParaRPr lang="en-US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Aft>
                <a:spcPts val="300"/>
              </a:spcAft>
              <a:buFont typeface="+mj-lt"/>
              <a:buAutoNum type="arabicPeriod"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 Example: Nigeria</a:t>
            </a:r>
          </a:p>
          <a:p>
            <a:pPr marL="914400" lvl="1" indent="-457200">
              <a:spcAft>
                <a:spcPts val="300"/>
              </a:spcAft>
              <a:buFont typeface="+mj-lt"/>
              <a:buAutoNum type="alphaLcPeriod"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Reform areas identified by World Bank</a:t>
            </a:r>
          </a:p>
          <a:p>
            <a:pPr marL="914400" lvl="1" indent="-457200">
              <a:spcAft>
                <a:spcPts val="300"/>
              </a:spcAft>
              <a:buFont typeface="+mj-lt"/>
              <a:buAutoNum type="alphaLcPeriod"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Estimated potential revenue gains from reforms</a:t>
            </a:r>
          </a:p>
          <a:p>
            <a:pPr marL="914400" lvl="1" indent="-457200">
              <a:spcAft>
                <a:spcPts val="300"/>
              </a:spcAft>
              <a:buFont typeface="+mj-lt"/>
              <a:buAutoNum type="alphaLcPeriod"/>
            </a:pPr>
            <a:endParaRPr lang="en-US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>
              <a:spcAft>
                <a:spcPts val="300"/>
              </a:spcAft>
              <a:buFont typeface="+mj-lt"/>
              <a:buAutoNum type="alphaLcPeriod"/>
            </a:pPr>
            <a:endParaRPr lang="en-US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>
              <a:spcAft>
                <a:spcPts val="300"/>
              </a:spcAft>
              <a:buFont typeface="+mj-lt"/>
              <a:buAutoNum type="alphaLcPeriod"/>
            </a:pPr>
            <a:endParaRPr lang="en-US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>
              <a:spcAft>
                <a:spcPts val="300"/>
              </a:spcAft>
              <a:buFont typeface="+mj-lt"/>
              <a:buAutoNum type="alphaLcPeriod"/>
            </a:pPr>
            <a:endParaRPr lang="en-US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Aft>
                <a:spcPts val="300"/>
              </a:spcAft>
              <a:buFont typeface="+mj-lt"/>
              <a:buAutoNum type="arabicPeriod"/>
            </a:pPr>
            <a:endParaRPr lang="en-US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4489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2">
            <a:extLst>
              <a:ext uri="{FF2B5EF4-FFF2-40B4-BE49-F238E27FC236}">
                <a16:creationId xmlns:a16="http://schemas.microsoft.com/office/drawing/2014/main" id="{E71D8294-209A-BC3F-44AF-16F4D27ADA79}"/>
              </a:ext>
            </a:extLst>
          </p:cNvPr>
          <p:cNvSpPr txBox="1">
            <a:spLocks/>
          </p:cNvSpPr>
          <p:nvPr/>
        </p:nvSpPr>
        <p:spPr>
          <a:xfrm>
            <a:off x="158448" y="319349"/>
            <a:ext cx="11399541" cy="4801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1" b="1" kern="1200" baseline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400" dirty="0"/>
              <a:t>SOUTH SUDAN HAS ONE OF THE LOWEST NON-OIL REVENUES IN THE WORLD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554AC616-170E-A0D9-65BD-9F56359B69F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46369" y="1012154"/>
            <a:ext cx="11135136" cy="341632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OIL REVENUES ARE HIGHLY VOLATILE AND DO NOT PROVIDE FISCAL STABILITY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3ABCBED1-5021-86B7-2DF1-087A45F672ED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64777" y="6204713"/>
            <a:ext cx="480571" cy="483119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25F4F9E8-5E7B-8548-05CF-73D0959112F8}"/>
              </a:ext>
            </a:extLst>
          </p:cNvPr>
          <p:cNvSpPr txBox="1"/>
          <p:nvPr/>
        </p:nvSpPr>
        <p:spPr>
          <a:xfrm>
            <a:off x="4539796" y="6412445"/>
            <a:ext cx="316099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CONFIDENTIAL: NOT TO CIRCULATE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Slide Number Placeholder 3">
            <a:extLst>
              <a:ext uri="{FF2B5EF4-FFF2-40B4-BE49-F238E27FC236}">
                <a16:creationId xmlns:a16="http://schemas.microsoft.com/office/drawing/2014/main" id="{8D9DD00E-04A0-2488-0B28-FB6B60465A57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287899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12" b="1" i="0" kern="1200">
                <a:solidFill>
                  <a:srgbClr val="00BEF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fld id="{7F64ED68-0D32-4527-8C8B-51C30EDBA59A}" type="slidenum">
              <a:rPr lang="en-US" smtClean="0">
                <a:solidFill>
                  <a:srgbClr val="00B0F0"/>
                </a:solidFill>
              </a:rPr>
              <a:pPr marL="0" indent="0" algn="r">
                <a:buNone/>
              </a:pPr>
              <a:t>3</a:t>
            </a:fld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E37DFB-B900-68EA-EA2B-F953B4EACC6C}"/>
              </a:ext>
            </a:extLst>
          </p:cNvPr>
          <p:cNvSpPr txBox="1"/>
          <p:nvPr/>
        </p:nvSpPr>
        <p:spPr>
          <a:xfrm>
            <a:off x="6933282" y="6066213"/>
            <a:ext cx="614611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Pct val="100000"/>
              <a:tabLst/>
              <a:defRPr/>
            </a:pPr>
            <a:r>
              <a:rPr lang="en-US" sz="12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Source: IMF Article IV Reports, WB calculations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91D21175-0397-167F-B324-D3B3ADE545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6577817"/>
              </p:ext>
            </p:extLst>
          </p:nvPr>
        </p:nvGraphicFramePr>
        <p:xfrm>
          <a:off x="775503" y="1353786"/>
          <a:ext cx="11006001" cy="4549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3624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2CF2B9E-F5C1-5375-58D1-D3980861C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353" y="310823"/>
            <a:ext cx="10811435" cy="380194"/>
          </a:xfrm>
        </p:spPr>
        <p:txBody>
          <a:bodyPr>
            <a:noAutofit/>
          </a:bodyPr>
          <a:lstStyle/>
          <a:p>
            <a:r>
              <a:rPr lang="en-US" sz="2400" dirty="0"/>
              <a:t>South Sudan’s domestic revenue profile is majorly skewed towards the PIT; other taxes are under-utilized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2C88E9AE-BF49-6FFF-DAB1-C229AC023C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1433131"/>
              </p:ext>
            </p:extLst>
          </p:nvPr>
        </p:nvGraphicFramePr>
        <p:xfrm>
          <a:off x="564777" y="1041721"/>
          <a:ext cx="10811435" cy="5370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8160D7B-12AF-58A7-F36E-D0F2246F85C1}"/>
              </a:ext>
            </a:extLst>
          </p:cNvPr>
          <p:cNvSpPr txBox="1"/>
          <p:nvPr/>
        </p:nvSpPr>
        <p:spPr>
          <a:xfrm>
            <a:off x="8750460" y="2930112"/>
            <a:ext cx="23443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Tax revenue as percent of total </a:t>
            </a:r>
          </a:p>
          <a:p>
            <a:endParaRPr lang="en-US" b="1" dirty="0"/>
          </a:p>
          <a:p>
            <a:r>
              <a:rPr lang="en-US" b="1" dirty="0"/>
              <a:t>PIT          93.7 	</a:t>
            </a:r>
          </a:p>
          <a:p>
            <a:r>
              <a:rPr lang="en-US" b="1" dirty="0"/>
              <a:t>BPT          3.0</a:t>
            </a:r>
          </a:p>
          <a:p>
            <a:r>
              <a:rPr lang="en-US" b="1" dirty="0"/>
              <a:t>Sales        2.1</a:t>
            </a:r>
          </a:p>
          <a:p>
            <a:r>
              <a:rPr lang="en-US" b="1" dirty="0"/>
              <a:t>Excise       1.2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AE0411-7153-2164-74E6-705A7ADE6B02}"/>
              </a:ext>
            </a:extLst>
          </p:cNvPr>
          <p:cNvSpPr txBox="1"/>
          <p:nvPr/>
        </p:nvSpPr>
        <p:spPr>
          <a:xfrm flipH="1">
            <a:off x="7824486" y="6054615"/>
            <a:ext cx="45488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NRA Data; World Bank calculations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DEA6E02-0327-4EB4-C840-89EF19A68AD3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64777" y="6204713"/>
            <a:ext cx="480571" cy="48311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2ECE938-39D5-7E56-AB00-C2FD15A11C85}"/>
              </a:ext>
            </a:extLst>
          </p:cNvPr>
          <p:cNvSpPr txBox="1"/>
          <p:nvPr/>
        </p:nvSpPr>
        <p:spPr>
          <a:xfrm>
            <a:off x="4539796" y="6412445"/>
            <a:ext cx="316099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CONFIDENTIAL: NOT TO CIRCULATE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466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58530AC-527F-F533-8CAF-DCAF77305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The average tax collections by tax instrument for AFR 31 Countries shows the tremendous potential SS has to increase tax-GDP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DB83B67-4348-885F-7FD9-8E2A5433C1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8372437"/>
              </p:ext>
            </p:extLst>
          </p:nvPr>
        </p:nvGraphicFramePr>
        <p:xfrm>
          <a:off x="564777" y="949125"/>
          <a:ext cx="10811435" cy="5335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F0D4D01-AC0F-E479-CF26-C55581AFB6CD}"/>
              </a:ext>
            </a:extLst>
          </p:cNvPr>
          <p:cNvSpPr txBox="1"/>
          <p:nvPr/>
        </p:nvSpPr>
        <p:spPr>
          <a:xfrm flipH="1">
            <a:off x="7643149" y="6285053"/>
            <a:ext cx="45488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OECD Revenue Statistics Africa 2022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E5BFDC-6B39-6581-1CCB-1502D388ACF1}"/>
              </a:ext>
            </a:extLst>
          </p:cNvPr>
          <p:cNvSpPr txBox="1"/>
          <p:nvPr/>
        </p:nvSpPr>
        <p:spPr>
          <a:xfrm>
            <a:off x="3412489" y="1064867"/>
            <a:ext cx="51160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Tax collections as percent of GDP by tax type</a:t>
            </a:r>
          </a:p>
        </p:txBody>
      </p:sp>
    </p:spTree>
    <p:extLst>
      <p:ext uri="{BB962C8B-B14F-4D97-AF65-F5344CB8AC3E}">
        <p14:creationId xmlns:p14="http://schemas.microsoft.com/office/powerpoint/2010/main" val="2399676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D095CF9-383D-F723-A000-B3D9911EB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283" y="445626"/>
            <a:ext cx="10811435" cy="380194"/>
          </a:xfrm>
        </p:spPr>
        <p:txBody>
          <a:bodyPr>
            <a:noAutofit/>
          </a:bodyPr>
          <a:lstStyle/>
          <a:p>
            <a:r>
              <a:rPr lang="en-US" sz="2400" dirty="0"/>
              <a:t>Improvements in Customs administration are also critical to increase revenues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361480-B53A-CE19-4DF5-6849612AC44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5735265"/>
              </p:ext>
            </p:extLst>
          </p:nvPr>
        </p:nvGraphicFramePr>
        <p:xfrm>
          <a:off x="564777" y="1111169"/>
          <a:ext cx="10811435" cy="5301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AECA810-98BD-F9BB-78AF-101C208082E9}"/>
              </a:ext>
            </a:extLst>
          </p:cNvPr>
          <p:cNvSpPr txBox="1"/>
          <p:nvPr/>
        </p:nvSpPr>
        <p:spPr>
          <a:xfrm flipH="1">
            <a:off x="7847635" y="6215181"/>
            <a:ext cx="45488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NRA Data; World Bank calculations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584C4FD-C077-CF4F-30B6-64F10ABF3F2D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64777" y="6204713"/>
            <a:ext cx="480571" cy="48311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08A68A4-E4E6-DA2E-B0FD-7A018F5719A8}"/>
              </a:ext>
            </a:extLst>
          </p:cNvPr>
          <p:cNvSpPr txBox="1"/>
          <p:nvPr/>
        </p:nvSpPr>
        <p:spPr>
          <a:xfrm>
            <a:off x="4539796" y="6412445"/>
            <a:ext cx="316099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CONFIDENTIAL: NOT TO CIRCULATE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16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FF874-860D-53E8-1DA4-967A10E69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486" y="168556"/>
            <a:ext cx="10515600" cy="802069"/>
          </a:xfrm>
        </p:spPr>
        <p:txBody>
          <a:bodyPr/>
          <a:lstStyle/>
          <a:p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shows that sustainable economic growth needs a certain minimum level of non-oil tax revenues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74F5F2-9E3E-62FD-C85D-6EF1B3D26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4ED68-0D32-4527-8C8B-51C30EDBA59A}" type="slidenum">
              <a:rPr lang="en-US" smtClean="0"/>
              <a:t>7</a:t>
            </a:fld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EA0E993-1440-2A06-D8E0-73BA6A8020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IMF Working Paper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dirty="0"/>
              <a:t>Tax Capacity and Growth: Is there a tipping point?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Vitor Gaspar, Laura Jaramillo, Phillippe </a:t>
            </a:r>
            <a:r>
              <a:rPr lang="en-US" dirty="0" err="1"/>
              <a:t>Wingender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Key finding: The authors find that the answer to the question is Yes. The estimated tipping point is 12.75 percent of GDP, i.e., when non-oil tax to GDP reaches that level, a sustainable growth path is possible.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7750CF1-CD3A-B565-9868-C45241B65C3E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64777" y="6204713"/>
            <a:ext cx="480571" cy="48311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C2B12FA-A6C1-BA03-EFC4-3B3505E4606F}"/>
              </a:ext>
            </a:extLst>
          </p:cNvPr>
          <p:cNvSpPr txBox="1"/>
          <p:nvPr/>
        </p:nvSpPr>
        <p:spPr>
          <a:xfrm>
            <a:off x="4539796" y="6412445"/>
            <a:ext cx="316099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CONFIDENTIAL: NOT TO CIRCULATE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152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5237B-656D-43BC-ED06-DB4352CCE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937" y="221218"/>
            <a:ext cx="10515600" cy="514551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According to the IMF…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E3196A-0D68-44D1-02A8-87F6DD896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777" y="957523"/>
            <a:ext cx="10515600" cy="4351338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400" b="0" i="0" dirty="0">
                <a:solidFill>
                  <a:srgbClr val="2C28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South Sudan is starting to reap the rewards of reform. For example: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2C28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Basic revenue administration institutions and infrastructure have been set up.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2C28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Tax and customs laws and regulations have been enacted.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2C28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Administrative procedures have been put in place for taxpayer registration.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2C28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Collection enforcement and taxpayer audits have begun.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2C28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viable large taxpayer unit has been set up.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2C28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Operations at the largest border post have been improved.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2C28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Basic information technology systems have been implemented including a higher per capita availability of computers for the revenue administration.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6A2C9E-830E-4BF2-B851-834D754BE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4ED68-0D32-4527-8C8B-51C30EDBA59A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893BFA-00E5-0A6E-0E7E-59B6060349D2}"/>
              </a:ext>
            </a:extLst>
          </p:cNvPr>
          <p:cNvSpPr txBox="1"/>
          <p:nvPr/>
        </p:nvSpPr>
        <p:spPr>
          <a:xfrm flipH="1">
            <a:off x="7859210" y="6267450"/>
            <a:ext cx="45488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International Monetary Fund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CAF7973-EBF9-5771-8DBC-082C0F52A519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64777" y="6204713"/>
            <a:ext cx="480571" cy="48311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854CD17-C0CD-4FE2-C547-B647BEEE3626}"/>
              </a:ext>
            </a:extLst>
          </p:cNvPr>
          <p:cNvSpPr txBox="1"/>
          <p:nvPr/>
        </p:nvSpPr>
        <p:spPr>
          <a:xfrm>
            <a:off x="4539796" y="6412445"/>
            <a:ext cx="316099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CONFIDENTIAL: NOT TO CIRCULATE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689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4D0AC-C54F-C866-F035-E509306F3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B14CD-ACDD-D18B-D4CB-FB826BA387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 example: Nigeria</a:t>
            </a:r>
          </a:p>
          <a:p>
            <a:pPr marL="0" indent="0">
              <a:buNone/>
            </a:pPr>
            <a:endParaRPr lang="en-US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Strategy to build revenue mobilization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2EDA90-A50B-F9B1-2836-4D4774AA3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4ED68-0D32-4527-8C8B-51C30EDBA59A}" type="slidenum">
              <a:rPr lang="en-US" smtClean="0"/>
              <a:t>9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5B5BEF7-B056-61BD-FCFA-51EC1D9774C0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64777" y="6204713"/>
            <a:ext cx="480571" cy="48311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DA0E76B-55E6-6F2F-EF25-8764DB62E852}"/>
              </a:ext>
            </a:extLst>
          </p:cNvPr>
          <p:cNvSpPr txBox="1"/>
          <p:nvPr/>
        </p:nvSpPr>
        <p:spPr>
          <a:xfrm>
            <a:off x="4539796" y="6412445"/>
            <a:ext cx="316099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CONFIDENTIAL: NOT TO CIRCULATE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944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9249</TotalTime>
  <Words>731</Words>
  <Application>Microsoft Office PowerPoint</Application>
  <PresentationFormat>Widescreen</PresentationFormat>
  <Paragraphs>103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South Sudan: Building Non-Oil Revenue Mobilization</vt:lpstr>
      <vt:lpstr>OUTLINE OF THIS PRESENTATION</vt:lpstr>
      <vt:lpstr>PowerPoint Presentation</vt:lpstr>
      <vt:lpstr>South Sudan’s domestic revenue profile is majorly skewed towards the PIT; other taxes are under-utilized</vt:lpstr>
      <vt:lpstr>The average tax collections by tax instrument for AFR 31 Countries shows the tremendous potential SS has to increase tax-GDP</vt:lpstr>
      <vt:lpstr>Improvements in Customs administration are also critical to increase revenues</vt:lpstr>
      <vt:lpstr>Research shows that sustainable economic growth needs a certain minimum level of non-oil tax revenues</vt:lpstr>
      <vt:lpstr>According to the IMF…</vt:lpstr>
      <vt:lpstr>PowerPoint Presentation</vt:lpstr>
      <vt:lpstr>Nigeria: Key Areas of Reform Identified to Improve Revenue Mobilization</vt:lpstr>
      <vt:lpstr>WB estimate: Nigeria’s Non-oil Revenue Potential Twice Current Collection, 2019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NIGERIA: ACCELERATING REVENUE MOBILIZATION REFORMS</dc:title>
  <dc:creator>Rajul Awasthi</dc:creator>
  <cp:lastModifiedBy>Rajul Awasthi</cp:lastModifiedBy>
  <cp:revision>12</cp:revision>
  <dcterms:created xsi:type="dcterms:W3CDTF">2022-04-12T14:37:58Z</dcterms:created>
  <dcterms:modified xsi:type="dcterms:W3CDTF">2023-09-06T05:50:37Z</dcterms:modified>
</cp:coreProperties>
</file>